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4" r:id="rId6"/>
    <p:sldId id="263" r:id="rId7"/>
    <p:sldId id="262" r:id="rId8"/>
    <p:sldId id="265" r:id="rId9"/>
    <p:sldId id="260" r:id="rId10"/>
    <p:sldId id="266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rmorant Garamond" panose="020B0604020202020204" charset="0"/>
      <p:regular r:id="rId17"/>
      <p:bold r:id="rId18"/>
      <p:italic r:id="rId19"/>
      <p:boldItalic r:id="rId20"/>
    </p:embeddedFont>
    <p:embeddedFont>
      <p:font typeface="Open Sans Light" panose="020B0306030504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133D5D"/>
    <a:srgbClr val="0B2233"/>
    <a:srgbClr val="666569"/>
    <a:srgbClr val="4D2F3D"/>
    <a:srgbClr val="57243E"/>
    <a:srgbClr val="3E1A2C"/>
    <a:srgbClr val="F2F2F2"/>
    <a:srgbClr val="F0F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2A39C5-A54C-B13B-7959-E58ECFB84454}" v="1" dt="2020-08-11T21:05:55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2611" autoAdjust="0"/>
  </p:normalViewPr>
  <p:slideViewPr>
    <p:cSldViewPr snapToGrid="0">
      <p:cViewPr varScale="1">
        <p:scale>
          <a:sx n="105" d="100"/>
          <a:sy n="105" d="100"/>
        </p:scale>
        <p:origin x="660" y="-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FED41-1A0C-4E56-96D5-D6CD2594BFAD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8DD94-FDF1-41A2-9F2E-783EBEBE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0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 BG">
    <p:bg>
      <p:bgPr>
        <a:solidFill>
          <a:srgbClr val="133D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049" y="3237942"/>
            <a:ext cx="7077075" cy="2387600"/>
          </a:xfrm>
        </p:spPr>
        <p:txBody>
          <a:bodyPr anchor="b">
            <a:normAutofit/>
          </a:bodyPr>
          <a:lstStyle>
            <a:lvl1pPr algn="l">
              <a:defRPr sz="6000" i="1" spc="-150">
                <a:solidFill>
                  <a:schemeClr val="bg1"/>
                </a:solidFill>
                <a:latin typeface="Cormorant Garamond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049" y="5584267"/>
            <a:ext cx="7077075" cy="81653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20" y="692128"/>
            <a:ext cx="1861614" cy="446229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572501" y="3122139"/>
            <a:ext cx="2787477" cy="318804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12192000" cy="1845276"/>
          </a:xfrm>
          <a:prstGeom prst="rect">
            <a:avLst/>
          </a:prstGeom>
          <a:solidFill>
            <a:srgbClr val="57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21" y="560173"/>
            <a:ext cx="10804520" cy="1052633"/>
          </a:xfrm>
        </p:spPr>
        <p:txBody>
          <a:bodyPr anchor="b">
            <a:noAutofit/>
          </a:bodyPr>
          <a:lstStyle>
            <a:lvl1pPr>
              <a:defRPr sz="4400" i="1" u="none" spc="-150">
                <a:solidFill>
                  <a:schemeClr val="bg1"/>
                </a:solidFill>
                <a:latin typeface="Cormorant Garamond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649" y="2323070"/>
            <a:ext cx="10778739" cy="369055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3" y="6252531"/>
            <a:ext cx="1153590" cy="3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8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12192000" cy="1845276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21" y="560173"/>
            <a:ext cx="10804520" cy="1052633"/>
          </a:xfrm>
        </p:spPr>
        <p:txBody>
          <a:bodyPr anchor="b">
            <a:noAutofit/>
          </a:bodyPr>
          <a:lstStyle>
            <a:lvl1pPr>
              <a:defRPr sz="4400" i="1" u="none" spc="-150">
                <a:solidFill>
                  <a:schemeClr val="bg1"/>
                </a:solidFill>
                <a:latin typeface="Cormorant Garamond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649" y="2323070"/>
            <a:ext cx="10778739" cy="369055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3" y="6252531"/>
            <a:ext cx="1153590" cy="3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91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 -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15" t="-1077" r="7549" b="27918"/>
          <a:stretch/>
        </p:blipFill>
        <p:spPr>
          <a:xfrm>
            <a:off x="10090239" y="5486398"/>
            <a:ext cx="2110996" cy="139930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0372436" y="5504872"/>
            <a:ext cx="1828800" cy="1380836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14750"/>
            <a:ext cx="10515600" cy="1100138"/>
          </a:xfrm>
        </p:spPr>
        <p:txBody>
          <a:bodyPr>
            <a:normAutofit/>
          </a:bodyPr>
          <a:lstStyle>
            <a:lvl1pPr>
              <a:defRPr sz="5400" i="1" spc="-150">
                <a:latin typeface="Cormorant Garamond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4733924"/>
            <a:ext cx="10506075" cy="149542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543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03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rgbClr val="57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934" y="1907309"/>
            <a:ext cx="3932237" cy="1600200"/>
          </a:xfrm>
        </p:spPr>
        <p:txBody>
          <a:bodyPr anchor="b">
            <a:noAutofit/>
          </a:bodyPr>
          <a:lstStyle>
            <a:lvl1pPr>
              <a:defRPr sz="4400" i="1" u="none" spc="-150">
                <a:solidFill>
                  <a:schemeClr val="bg1"/>
                </a:solidFill>
                <a:latin typeface="Cormorant Garamond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934" y="3507509"/>
            <a:ext cx="3932237" cy="101830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2" y="6143684"/>
            <a:ext cx="1251169" cy="30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02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934" y="1907309"/>
            <a:ext cx="3932237" cy="1600200"/>
          </a:xfrm>
        </p:spPr>
        <p:txBody>
          <a:bodyPr anchor="b">
            <a:noAutofit/>
          </a:bodyPr>
          <a:lstStyle>
            <a:lvl1pPr>
              <a:defRPr sz="4400" i="1" u="none" spc="-150">
                <a:solidFill>
                  <a:schemeClr val="bg1"/>
                </a:solidFill>
                <a:latin typeface="Cormorant Garamond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934" y="3507509"/>
            <a:ext cx="3932237" cy="101830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2" y="6143684"/>
            <a:ext cx="1251169" cy="30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35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rgbClr val="133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934" y="1907309"/>
            <a:ext cx="3932237" cy="1600200"/>
          </a:xfrm>
        </p:spPr>
        <p:txBody>
          <a:bodyPr anchor="b">
            <a:noAutofit/>
          </a:bodyPr>
          <a:lstStyle>
            <a:lvl1pPr>
              <a:defRPr sz="4400" i="1" u="none" spc="-150">
                <a:solidFill>
                  <a:schemeClr val="bg1"/>
                </a:solidFill>
                <a:latin typeface="Cormorant Garamond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934" y="3507509"/>
            <a:ext cx="3932237" cy="101830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2" y="6143684"/>
            <a:ext cx="1251169" cy="30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73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315200" y="0"/>
            <a:ext cx="4876800" cy="6858000"/>
          </a:xfrm>
          <a:prstGeom prst="rect">
            <a:avLst/>
          </a:prstGeom>
          <a:solidFill>
            <a:srgbClr val="57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2824" y="1907309"/>
            <a:ext cx="3932237" cy="1600200"/>
          </a:xfrm>
        </p:spPr>
        <p:txBody>
          <a:bodyPr anchor="b">
            <a:noAutofit/>
          </a:bodyPr>
          <a:lstStyle>
            <a:lvl1pPr>
              <a:defRPr sz="4400" i="1" u="none" spc="-150">
                <a:solidFill>
                  <a:schemeClr val="bg1"/>
                </a:solidFill>
                <a:latin typeface="Cormorant Garamond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152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2824" y="3507509"/>
            <a:ext cx="3932237" cy="101830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32" y="6143684"/>
            <a:ext cx="1251169" cy="30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79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315200" y="0"/>
            <a:ext cx="4876800" cy="6858000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2824" y="1907309"/>
            <a:ext cx="3932237" cy="1600200"/>
          </a:xfrm>
        </p:spPr>
        <p:txBody>
          <a:bodyPr anchor="b">
            <a:noAutofit/>
          </a:bodyPr>
          <a:lstStyle>
            <a:lvl1pPr>
              <a:defRPr sz="4400" i="1" u="none" spc="-150">
                <a:solidFill>
                  <a:schemeClr val="bg1"/>
                </a:solidFill>
                <a:latin typeface="Cormorant Garamond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152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2824" y="3507509"/>
            <a:ext cx="3932237" cy="101830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32" y="6143684"/>
            <a:ext cx="1251169" cy="30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05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315200" y="0"/>
            <a:ext cx="4876800" cy="6858000"/>
          </a:xfrm>
          <a:prstGeom prst="rect">
            <a:avLst/>
          </a:prstGeom>
          <a:solidFill>
            <a:srgbClr val="133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2824" y="1907309"/>
            <a:ext cx="3932237" cy="1600200"/>
          </a:xfrm>
        </p:spPr>
        <p:txBody>
          <a:bodyPr anchor="b">
            <a:noAutofit/>
          </a:bodyPr>
          <a:lstStyle>
            <a:lvl1pPr>
              <a:defRPr sz="4400" i="1" u="none" spc="-150">
                <a:solidFill>
                  <a:schemeClr val="bg1"/>
                </a:solidFill>
                <a:latin typeface="Cormorant Garamond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152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2824" y="3507509"/>
            <a:ext cx="3932237" cy="101830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32" y="6143684"/>
            <a:ext cx="1251169" cy="30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21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Image - half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418" y="457200"/>
            <a:ext cx="4208607" cy="1600200"/>
          </a:xfrm>
        </p:spPr>
        <p:txBody>
          <a:bodyPr anchor="b">
            <a:noAutofit/>
          </a:bodyPr>
          <a:lstStyle>
            <a:lvl1pPr>
              <a:defRPr sz="4400" i="1" u="none" spc="-150">
                <a:latin typeface="Cormorant Garamond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"/>
            <a:ext cx="7008812" cy="685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418" y="2057400"/>
            <a:ext cx="420860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3" y="6252531"/>
            <a:ext cx="1153590" cy="3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3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1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15" t="-1077" r="7549" b="27918"/>
          <a:stretch/>
        </p:blipFill>
        <p:spPr>
          <a:xfrm>
            <a:off x="10090239" y="5486398"/>
            <a:ext cx="2110996" cy="1399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i="1" spc="-150">
                <a:latin typeface="Cormorant Garamond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0372436" y="5504872"/>
            <a:ext cx="1828800" cy="1380836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358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Image - half - gray BG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418" y="457200"/>
            <a:ext cx="4208607" cy="1600200"/>
          </a:xfrm>
        </p:spPr>
        <p:txBody>
          <a:bodyPr anchor="b">
            <a:noAutofit/>
          </a:bodyPr>
          <a:lstStyle>
            <a:lvl1pPr>
              <a:defRPr sz="4400" i="1" u="none" spc="-150">
                <a:solidFill>
                  <a:srgbClr val="57243E"/>
                </a:solidFill>
                <a:latin typeface="Cormorant Garamond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"/>
            <a:ext cx="7008812" cy="685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418" y="2057400"/>
            <a:ext cx="420860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3" y="6252531"/>
            <a:ext cx="1153590" cy="3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56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and Image - half - SD logo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74" t="-7353" r="-2591" b="43128"/>
          <a:stretch/>
        </p:blipFill>
        <p:spPr>
          <a:xfrm>
            <a:off x="4299039" y="5643418"/>
            <a:ext cx="2110996" cy="122843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433455" y="5781963"/>
            <a:ext cx="2004289" cy="1145309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249448" cy="1600200"/>
          </a:xfrm>
        </p:spPr>
        <p:txBody>
          <a:bodyPr anchor="b">
            <a:normAutofit/>
          </a:bodyPr>
          <a:lstStyle>
            <a:lvl1pPr>
              <a:defRPr sz="4400" i="1" spc="-150">
                <a:latin typeface="Cormorant Garamond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18907" y="0"/>
            <a:ext cx="6373093" cy="6858000"/>
          </a:xfr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249448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3" y="6252531"/>
            <a:ext cx="1153590" cy="3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66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and Image - half - SD logo - gray BG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74" t="-7353" r="-2591" b="43128"/>
          <a:stretch/>
        </p:blipFill>
        <p:spPr>
          <a:xfrm>
            <a:off x="4299039" y="5643418"/>
            <a:ext cx="2110996" cy="122843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433455" y="5781963"/>
            <a:ext cx="2004289" cy="1145309"/>
          </a:xfrm>
          <a:prstGeom prst="rect">
            <a:avLst/>
          </a:prstGeom>
          <a:solidFill>
            <a:srgbClr val="F0F1F2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249448" cy="1600200"/>
          </a:xfrm>
        </p:spPr>
        <p:txBody>
          <a:bodyPr anchor="b">
            <a:normAutofit/>
          </a:bodyPr>
          <a:lstStyle>
            <a:lvl1pPr>
              <a:defRPr sz="4400" i="1" spc="-150">
                <a:solidFill>
                  <a:srgbClr val="57243E"/>
                </a:solidFill>
                <a:latin typeface="Cormorant Garamond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18907" y="0"/>
            <a:ext cx="6373093" cy="6858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249448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3" y="6252531"/>
            <a:ext cx="1153590" cy="3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18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shot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79413" y="415925"/>
            <a:ext cx="11433175" cy="64420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98582" y="230909"/>
            <a:ext cx="11794837" cy="6696364"/>
          </a:xfrm>
          <a:prstGeom prst="rect">
            <a:avLst/>
          </a:prstGeom>
          <a:noFill/>
          <a:ln>
            <a:solidFill>
              <a:srgbClr val="66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85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shot - gray BG"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79413" y="415925"/>
            <a:ext cx="11433175" cy="64420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98582" y="230909"/>
            <a:ext cx="11794837" cy="66963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99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shot - blue BG">
    <p:bg>
      <p:bgPr>
        <a:solidFill>
          <a:srgbClr val="133D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79413" y="415925"/>
            <a:ext cx="11433175" cy="64420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98582" y="230909"/>
            <a:ext cx="11794837" cy="66963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88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creenshot - thirds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1283855"/>
            <a:ext cx="2670029" cy="2297545"/>
          </a:xfrm>
        </p:spPr>
        <p:txBody>
          <a:bodyPr anchor="b">
            <a:noAutofit/>
          </a:bodyPr>
          <a:lstStyle>
            <a:lvl1pPr>
              <a:defRPr sz="3600" i="1" u="none" spc="-150">
                <a:solidFill>
                  <a:srgbClr val="133D5D"/>
                </a:solidFill>
                <a:latin typeface="Cormorant Garamond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3592944"/>
            <a:ext cx="2670029" cy="18010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546764" y="286327"/>
            <a:ext cx="8746837" cy="6308437"/>
          </a:xfrm>
          <a:prstGeom prst="rect">
            <a:avLst/>
          </a:prstGeom>
          <a:noFill/>
          <a:ln>
            <a:solidFill>
              <a:srgbClr val="133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713019" y="442913"/>
            <a:ext cx="8478982" cy="59674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3" y="6252531"/>
            <a:ext cx="1153590" cy="3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03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creenshot - thirds - gray BG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1283855"/>
            <a:ext cx="2670029" cy="2297545"/>
          </a:xfrm>
        </p:spPr>
        <p:txBody>
          <a:bodyPr anchor="b">
            <a:noAutofit/>
          </a:bodyPr>
          <a:lstStyle>
            <a:lvl1pPr>
              <a:defRPr sz="3600" i="1" u="none" spc="-150">
                <a:solidFill>
                  <a:srgbClr val="57243E"/>
                </a:solidFill>
                <a:latin typeface="Cormorant Garamond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3592944"/>
            <a:ext cx="2670029" cy="18010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546764" y="286327"/>
            <a:ext cx="8746837" cy="6308437"/>
          </a:xfrm>
          <a:prstGeom prst="rect">
            <a:avLst/>
          </a:prstGeom>
          <a:noFill/>
          <a:ln>
            <a:solidFill>
              <a:srgbClr val="572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713019" y="442913"/>
            <a:ext cx="8478982" cy="59674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3" y="6252531"/>
            <a:ext cx="1153590" cy="3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99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creenshot - half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46" y="457200"/>
            <a:ext cx="4227080" cy="1600200"/>
          </a:xfrm>
        </p:spPr>
        <p:txBody>
          <a:bodyPr anchor="b">
            <a:noAutofit/>
          </a:bodyPr>
          <a:lstStyle>
            <a:lvl1pPr>
              <a:defRPr sz="4400" i="1" u="none" spc="-150">
                <a:solidFill>
                  <a:srgbClr val="133D5D"/>
                </a:solidFill>
                <a:latin typeface="Cormorant Garamond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946" y="2057400"/>
            <a:ext cx="422708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403273" y="286327"/>
            <a:ext cx="6890327" cy="6308437"/>
          </a:xfrm>
          <a:prstGeom prst="rect">
            <a:avLst/>
          </a:prstGeom>
          <a:noFill/>
          <a:ln>
            <a:solidFill>
              <a:srgbClr val="133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568950" y="442913"/>
            <a:ext cx="6623050" cy="59674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3" y="6252531"/>
            <a:ext cx="1153590" cy="3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02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creenshot - half - gray BG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10" y="457200"/>
            <a:ext cx="4236316" cy="1600200"/>
          </a:xfrm>
        </p:spPr>
        <p:txBody>
          <a:bodyPr anchor="b">
            <a:noAutofit/>
          </a:bodyPr>
          <a:lstStyle>
            <a:lvl1pPr>
              <a:defRPr sz="4400" i="1" u="none" spc="-150">
                <a:solidFill>
                  <a:srgbClr val="57243E"/>
                </a:solidFill>
                <a:latin typeface="Cormorant Garamond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710" y="2057400"/>
            <a:ext cx="4236316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403273" y="286327"/>
            <a:ext cx="6890327" cy="6308437"/>
          </a:xfrm>
          <a:prstGeom prst="rect">
            <a:avLst/>
          </a:prstGeom>
          <a:noFill/>
          <a:ln>
            <a:solidFill>
              <a:srgbClr val="572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568950" y="442913"/>
            <a:ext cx="6623050" cy="59674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3" y="6252531"/>
            <a:ext cx="1153590" cy="3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2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1 column 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15" t="-1077" r="7549" b="27918"/>
          <a:stretch/>
        </p:blipFill>
        <p:spPr>
          <a:xfrm>
            <a:off x="10090239" y="5486398"/>
            <a:ext cx="2110996" cy="139930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0372436" y="5504872"/>
            <a:ext cx="1828800" cy="1380836"/>
          </a:xfrm>
          <a:prstGeom prst="rect">
            <a:avLst/>
          </a:prstGeom>
          <a:solidFill>
            <a:srgbClr val="F0F1F2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i="1" spc="-150">
                <a:solidFill>
                  <a:srgbClr val="57243E"/>
                </a:solidFill>
                <a:latin typeface="Cormorant Garamond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069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creenshot - mobile -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09" y="780473"/>
            <a:ext cx="4895273" cy="1600200"/>
          </a:xfrm>
        </p:spPr>
        <p:txBody>
          <a:bodyPr anchor="b">
            <a:noAutofit/>
          </a:bodyPr>
          <a:lstStyle>
            <a:lvl1pPr>
              <a:defRPr sz="4800" i="1" u="none" spc="-150">
                <a:solidFill>
                  <a:srgbClr val="133D5D"/>
                </a:solidFill>
                <a:latin typeface="Cormorant Garamond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709" y="2380673"/>
            <a:ext cx="4895273" cy="34382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650182" y="738909"/>
            <a:ext cx="3943927" cy="611909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563" y="-365530"/>
            <a:ext cx="4525820" cy="9196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3" y="6252531"/>
            <a:ext cx="1153590" cy="3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64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creenshot - mobile - gray BG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09" y="780473"/>
            <a:ext cx="4895273" cy="1600200"/>
          </a:xfrm>
        </p:spPr>
        <p:txBody>
          <a:bodyPr anchor="b">
            <a:noAutofit/>
          </a:bodyPr>
          <a:lstStyle>
            <a:lvl1pPr>
              <a:defRPr sz="4800" i="1" u="none" spc="-150">
                <a:solidFill>
                  <a:srgbClr val="57243E"/>
                </a:solidFill>
                <a:latin typeface="Cormorant Garamond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709" y="2380673"/>
            <a:ext cx="4895273" cy="34382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650182" y="738909"/>
            <a:ext cx="3943927" cy="611909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563" y="-365530"/>
            <a:ext cx="4525820" cy="9196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3" y="6252531"/>
            <a:ext cx="1153590" cy="3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99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889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gray BG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49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i="1" spc="-150">
                <a:latin typeface="Cormorant Garamond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15" t="-1077" r="7549" b="27918"/>
          <a:stretch/>
        </p:blipFill>
        <p:spPr>
          <a:xfrm>
            <a:off x="10090239" y="5486398"/>
            <a:ext cx="2110996" cy="139930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0372436" y="5504872"/>
            <a:ext cx="1828800" cy="1380836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803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gray BG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 i="1" spc="-150">
                <a:solidFill>
                  <a:srgbClr val="57243E"/>
                </a:solidFill>
                <a:latin typeface="Cormorant Garamond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15" t="-1077" r="7549" b="27918"/>
          <a:stretch/>
        </p:blipFill>
        <p:spPr>
          <a:xfrm>
            <a:off x="10090239" y="5486398"/>
            <a:ext cx="2110996" cy="139930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0372436" y="5504872"/>
            <a:ext cx="1828800" cy="1380836"/>
          </a:xfrm>
          <a:prstGeom prst="rect">
            <a:avLst/>
          </a:prstGeom>
          <a:solidFill>
            <a:srgbClr val="F0F1F2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896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7924" y="1212850"/>
            <a:ext cx="8905875" cy="1325563"/>
          </a:xfrm>
        </p:spPr>
        <p:txBody>
          <a:bodyPr>
            <a:normAutofit/>
          </a:bodyPr>
          <a:lstStyle>
            <a:lvl1pPr>
              <a:defRPr sz="5400" i="1" spc="-150">
                <a:solidFill>
                  <a:srgbClr val="133D5D"/>
                </a:solidFill>
                <a:latin typeface="Cormorant Garamond" panose="00000500000000000000" pitchFamily="2" charset="0"/>
              </a:defRPr>
            </a:lvl1pPr>
          </a:lstStyle>
          <a:p>
            <a:r>
              <a:rPr lang="en-US" dirty="0"/>
              <a:t>Quote: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7924" y="2673350"/>
            <a:ext cx="8905875" cy="2536825"/>
          </a:xfrm>
        </p:spPr>
        <p:txBody>
          <a:bodyPr>
            <a:normAutofit/>
          </a:bodyPr>
          <a:lstStyle>
            <a:lvl1pPr marL="0" indent="0">
              <a:buNone/>
              <a:defRPr sz="3200" i="1">
                <a:latin typeface="Cormorant Garamond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15" t="-1077" r="7549" b="27918"/>
          <a:stretch/>
        </p:blipFill>
        <p:spPr>
          <a:xfrm>
            <a:off x="10090239" y="5486398"/>
            <a:ext cx="2110996" cy="139930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372436" y="5504872"/>
            <a:ext cx="1828800" cy="1380836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00074" y="2009775"/>
            <a:ext cx="98107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>
                <a:solidFill>
                  <a:schemeClr val="bg1">
                    <a:lumMod val="75000"/>
                  </a:schemeClr>
                </a:solidFill>
                <a:latin typeface="Cormorant Garamond" panose="00000500000000000000" pitchFamily="2" charset="0"/>
              </a:rPr>
              <a:t>“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38650" y="5295900"/>
            <a:ext cx="6915150" cy="533400"/>
          </a:xfrm>
        </p:spPr>
        <p:txBody>
          <a:bodyPr>
            <a:normAutofit/>
          </a:bodyPr>
          <a:lstStyle>
            <a:lvl1pPr marL="0" indent="0" algn="r">
              <a:buNone/>
              <a:defRPr sz="2000" i="1" baseline="0">
                <a:latin typeface="Cormorant Garamond" panose="00000500000000000000" pitchFamily="2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Add Quote Attribution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981200" y="871538"/>
            <a:ext cx="0" cy="51149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64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gray BG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7924" y="1212850"/>
            <a:ext cx="8905875" cy="1325563"/>
          </a:xfrm>
        </p:spPr>
        <p:txBody>
          <a:bodyPr>
            <a:normAutofit/>
          </a:bodyPr>
          <a:lstStyle>
            <a:lvl1pPr>
              <a:defRPr sz="5400" i="1" spc="-150">
                <a:solidFill>
                  <a:srgbClr val="57243E"/>
                </a:solidFill>
                <a:latin typeface="Cormorant Garamond" panose="00000500000000000000" pitchFamily="2" charset="0"/>
              </a:defRPr>
            </a:lvl1pPr>
          </a:lstStyle>
          <a:p>
            <a:r>
              <a:rPr lang="en-US" dirty="0"/>
              <a:t>Quote: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7924" y="2673350"/>
            <a:ext cx="8905875" cy="2536825"/>
          </a:xfrm>
        </p:spPr>
        <p:txBody>
          <a:bodyPr>
            <a:normAutofit/>
          </a:bodyPr>
          <a:lstStyle>
            <a:lvl1pPr marL="0" indent="0">
              <a:buNone/>
              <a:defRPr sz="3200" i="1">
                <a:latin typeface="Cormorant Garamond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981200" y="871538"/>
            <a:ext cx="0" cy="51149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600074" y="2009775"/>
            <a:ext cx="98107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>
                <a:solidFill>
                  <a:schemeClr val="bg1">
                    <a:lumMod val="75000"/>
                  </a:schemeClr>
                </a:solidFill>
                <a:latin typeface="Cormorant Garamond" panose="00000500000000000000" pitchFamily="2" charset="0"/>
              </a:rPr>
              <a:t>“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15" t="-1077" r="7549" b="27918"/>
          <a:stretch/>
        </p:blipFill>
        <p:spPr>
          <a:xfrm>
            <a:off x="10090239" y="5486398"/>
            <a:ext cx="2110996" cy="139930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0372436" y="5504872"/>
            <a:ext cx="1828800" cy="1380836"/>
          </a:xfrm>
          <a:prstGeom prst="rect">
            <a:avLst/>
          </a:prstGeom>
          <a:solidFill>
            <a:srgbClr val="F0F1F2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38650" y="5295900"/>
            <a:ext cx="6915150" cy="533400"/>
          </a:xfrm>
        </p:spPr>
        <p:txBody>
          <a:bodyPr>
            <a:normAutofit/>
          </a:bodyPr>
          <a:lstStyle>
            <a:lvl1pPr marL="0" indent="0" algn="r">
              <a:buNone/>
              <a:defRPr sz="2000" i="1" baseline="0">
                <a:latin typeface="Cormorant Garamond" panose="00000500000000000000" pitchFamily="2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Add Quote Attribution</a:t>
            </a:r>
          </a:p>
        </p:txBody>
      </p:sp>
    </p:spTree>
    <p:extLst>
      <p:ext uri="{BB962C8B-B14F-4D97-AF65-F5344CB8AC3E}">
        <p14:creationId xmlns:p14="http://schemas.microsoft.com/office/powerpoint/2010/main" val="103404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i="1" spc="-150">
                <a:latin typeface="Cormorant Garamond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4" y="6252531"/>
            <a:ext cx="1153590" cy="3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57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gray BG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i="1" spc="-150">
                <a:solidFill>
                  <a:srgbClr val="57243E"/>
                </a:solidFill>
                <a:latin typeface="Cormorant Garamond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4" y="6252531"/>
            <a:ext cx="1153590" cy="3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6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258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9" r:id="rId3"/>
    <p:sldLayoutId id="2147483652" r:id="rId4"/>
    <p:sldLayoutId id="2147483662" r:id="rId5"/>
    <p:sldLayoutId id="2147483670" r:id="rId6"/>
    <p:sldLayoutId id="2147483671" r:id="rId7"/>
    <p:sldLayoutId id="2147483658" r:id="rId8"/>
    <p:sldLayoutId id="2147483661" r:id="rId9"/>
    <p:sldLayoutId id="2147483689" r:id="rId10"/>
    <p:sldLayoutId id="2147483690" r:id="rId11"/>
    <p:sldLayoutId id="2147483672" r:id="rId12"/>
    <p:sldLayoutId id="2147483656" r:id="rId13"/>
    <p:sldLayoutId id="2147483667" r:id="rId14"/>
    <p:sldLayoutId id="2147483668" r:id="rId15"/>
    <p:sldLayoutId id="2147483686" r:id="rId16"/>
    <p:sldLayoutId id="2147483688" r:id="rId17"/>
    <p:sldLayoutId id="2147483687" r:id="rId18"/>
    <p:sldLayoutId id="2147483666" r:id="rId19"/>
    <p:sldLayoutId id="2147483664" r:id="rId20"/>
    <p:sldLayoutId id="2147483657" r:id="rId21"/>
    <p:sldLayoutId id="2147483665" r:id="rId22"/>
    <p:sldLayoutId id="2147483655" r:id="rId23"/>
    <p:sldLayoutId id="2147483676" r:id="rId24"/>
    <p:sldLayoutId id="2147483675" r:id="rId25"/>
    <p:sldLayoutId id="2147483681" r:id="rId26"/>
    <p:sldLayoutId id="2147483682" r:id="rId27"/>
    <p:sldLayoutId id="2147483679" r:id="rId28"/>
    <p:sldLayoutId id="2147483680" r:id="rId29"/>
    <p:sldLayoutId id="2147483684" r:id="rId30"/>
    <p:sldLayoutId id="2147483683" r:id="rId31"/>
    <p:sldLayoutId id="2147483674" r:id="rId32"/>
    <p:sldLayoutId id="2147483663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i="1" kern="1200" spc="-150">
          <a:solidFill>
            <a:srgbClr val="133D5D"/>
          </a:solidFill>
          <a:latin typeface="Cormorant Garamond" panose="00000500000000000000" pitchFamily="2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spcAft>
          <a:spcPts val="100"/>
        </a:spcAft>
        <a:buFont typeface="Arial" panose="020B0604020202020204" pitchFamily="34" charset="0"/>
        <a:buChar char="•"/>
        <a:defRPr sz="2800" kern="1200">
          <a:solidFill>
            <a:srgbClr val="4B4B4B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100"/>
        </a:spcAft>
        <a:buFont typeface="Arial" panose="020B0604020202020204" pitchFamily="34" charset="0"/>
        <a:buChar char="•"/>
        <a:defRPr sz="2400" kern="1200">
          <a:solidFill>
            <a:srgbClr val="4B4B4B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100"/>
        </a:spcAft>
        <a:buFont typeface="Arial" panose="020B0604020202020204" pitchFamily="34" charset="0"/>
        <a:buChar char="•"/>
        <a:defRPr sz="2000" kern="1200">
          <a:solidFill>
            <a:srgbClr val="4B4B4B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100"/>
        </a:spcAft>
        <a:buFont typeface="Arial" panose="020B0604020202020204" pitchFamily="34" charset="0"/>
        <a:buChar char="•"/>
        <a:defRPr sz="1800" kern="1200">
          <a:solidFill>
            <a:srgbClr val="4B4B4B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100"/>
        </a:spcAft>
        <a:buFont typeface="Arial" panose="020B0604020202020204" pitchFamily="34" charset="0"/>
        <a:buChar char="•"/>
        <a:defRPr sz="1800" kern="1200">
          <a:solidFill>
            <a:srgbClr val="4B4B4B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40B6C-958C-48B7-B9EE-F8671EA87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049" y="3237942"/>
            <a:ext cx="10870481" cy="2387600"/>
          </a:xfrm>
        </p:spPr>
        <p:txBody>
          <a:bodyPr/>
          <a:lstStyle/>
          <a:p>
            <a:r>
              <a:rPr lang="en-US" dirty="0"/>
              <a:t>Everything BLUEcloud Mobile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2C3715-0CB6-42E6-8424-516A724C60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Shelbi Schollenberger | Product Manager </a:t>
            </a:r>
          </a:p>
        </p:txBody>
      </p:sp>
    </p:spTree>
    <p:extLst>
      <p:ext uri="{BB962C8B-B14F-4D97-AF65-F5344CB8AC3E}">
        <p14:creationId xmlns:p14="http://schemas.microsoft.com/office/powerpoint/2010/main" val="1841083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7299" y="1825601"/>
            <a:ext cx="7077075" cy="2387600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4362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Intuitive library access for your patrons with current features</a:t>
            </a:r>
          </a:p>
          <a:p>
            <a:r>
              <a:rPr lang="en-US" dirty="0"/>
              <a:t>Next generation features to carry your library into the future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1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Patron Self-Service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Barcode and RFID</a:t>
            </a:r>
          </a:p>
        </p:txBody>
      </p:sp>
    </p:spTree>
    <p:extLst>
      <p:ext uri="{BB962C8B-B14F-4D97-AF65-F5344CB8AC3E}">
        <p14:creationId xmlns:p14="http://schemas.microsoft.com/office/powerpoint/2010/main" val="98860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&amp; Collect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Patron interface</a:t>
            </a:r>
          </a:p>
        </p:txBody>
      </p:sp>
    </p:spTree>
    <p:extLst>
      <p:ext uri="{BB962C8B-B14F-4D97-AF65-F5344CB8AC3E}">
        <p14:creationId xmlns:p14="http://schemas.microsoft.com/office/powerpoint/2010/main" val="1474628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Browser Access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those patrons without a smartphone, a browser-based version can be used to access Click &amp; Collect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53" y="323672"/>
            <a:ext cx="3942140" cy="65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1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Browser Access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125" y="2032503"/>
            <a:ext cx="3279091" cy="38115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those patrons without a smartphone, a browser-based version can be used to access Click &amp; Collect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02" y="217283"/>
            <a:ext cx="7978267" cy="6346479"/>
          </a:xfrm>
          <a:prstGeom prst="rect">
            <a:avLst/>
          </a:prstGeom>
        </p:spPr>
      </p:pic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HCAz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60ZV2yNj5s4zXL3fxGtYPEkWmrpss9m10bSW7hk3GB84BkQD5VJyASc8dK6/TYHhibzOCxzj0rPXwtoKazLq6WAS7mkWWUrI4SR1+67JnaWHYkZpsSLl/qUVo8ivDLJ5UYkcpt4BJAHJBJJBHFQ2OtQXsRltoJ5EWLzGIAyDz8uM5LfKenHvV6e1tp2DTQRyEAgFlzweopsdjZxnMdrCh2leEA4PUUhmY/ibTlgMjLcb87VjEeWZvQEcE/j2PpT28QWscccs0FxFE8QlLso+UHdgEZ3Z+U9AavLp1grh1s4AyjAOwZFOlsbOY5ltYXOzy/mQH5fT6UAZ0niTTULYaV8LkFYz83PQe/8AOpJPEGkxoHe7AQ9G2nB4yecdsY+vFW/7Psdjp9kg2v8AeGwc/WkbT9PZtzWduTnOSg9MfyoATT9Rt76WaODefJIDFlI5OemfoR9RVyooYIIWdookjMh3OVGNx9TUuaACijNGaAM+bWLOLW4tHcv9rlQyIu3gqM5OfbH6iodYVVuFKgDK81omC3aYTNDGZAQQ5UZ6EdfxP51V1O3kmZHjAbAwRmmhM5a/8QaZZavb6XcXAWebPGD8vAxn65rVqV9NleaOZrfMkQYI24ZXPXH1p/2K6/55fqKq5NivRVj7Fdf88v1FH2K6/wCeX6ii4WK9FWPsV1/zyP5ij7Fdf88v1FFwsV6KsfYrr/nl+oo+xXX/ADy/UUXCxXoqx9iuv+eX6ij7Fdf88v1FFwsV6KsfYrr/AJ5fqKPsV1/zyP5ii4WK9FWPsV1/zy/UUfYrr/nl+oouFivRVj7Fdf8APL9RR9iuv+eX6ii4WK9FWPsV1/zy/UUfYrr/AJ5fqKLhYr0VY+xXX/PL9RR9iuv+eX6ii4WK9FWPsV1/zy/UUfYrr/nl+oouFivRVj7Fdf8APL9RR9iuv+eX6ii4WK9FWPsV1/zy/UUfYrr/AJ5fqKLhYr0VY+xXX/PL9RR9iuv+eX6ii4WK9FWPsV1/zy/UUfYrr/nl+oouFivRVj7Fdf8APL9RR9iuv+eX6ii4WK9FWPsV1/zy/UUfYrr/AJ5fqKLhYr0VY+xXP/PL9RR9iuv+eR/MUXCxXoqx9iuv+eX6ij7Fdf8APL9RRcLFeirH2K6/55H8xR9iuv8Anl+oouFivRVj7Fdf88v1FH2K6/55fqKLhYr0VY+x3P8AzyP5ij7Fdf8APL9RRcLFeirH2K6/55fqKPsV1/zyP5ii4WK9FWPsV1/zy/UUfYrr/nl+oouFivRVj7Fdf88v1FH2K6/55fqKLhYr0VY+xXX/ADy/UUfYrr/nl+oouFivRVj7Fdf88v1FH2K6/wCeX6ii4WK9FWPsV1/zy/UUfYrr/nl+oouFivRVj7Fdf88v1FH2K6/55fqKLhYr0VY+xXX/ADy/UUfYrr/nl+oouFivRVj7Fdf88j+Yo+xXX/PI/mKLhYr0VY+xXP8Azy/UUfYrr/nl+oouFivRVj7Fdf8APL9RR9iuv+eX6ii4WK9FWPsV1/zy/UUfYrr/AJ5fqKLhYr0VY+xXX/PL9RR9iuv+eX6ii4WK9FWPsV1/zy/UUfYrr/nkfzFFwsV6KsfYrr/nl+oo+x3P/PI/mKLhYr0VY+xXX/PL9RR9iuv+eR/MUXCxXoqx9iuv+eX6ij7Fdf8APL9RRcLFeirH2K6/55fqKPsV1/zy/UUXCxRvrmKzsbi8nJEUETSyEDJCqCT+grlvBfjmDxHqZsG02Wyke3+1W5aZZBLFnGTt+6cnoa7Z7C4dGR7fcrAhgSCCD2rH8P8AgrSdAnnn0jR47WWfh2ViTj0GScD2GBRcDRqOSZUcKUlYnusZI/MVc+xXX/PE/mKPsV1/zxP5ii4Feo7qXyLWWbbu8tC2M4zgVc+xXX/PE/mKDY3OMGHI+oouFjK0q6nuVnFwsIaKTZmIkq3APBPWrtTrY3CjCwYHoCKX7Fdf88j+YouFjNuLporlIRHuD4+bsvPf+lWqsfYrn/nifzFH2K6/54n8xRcDQ1i7ksdLuryK0mvHhiaRYIvvyED7o9zWb4M1m61jS4bi6s5Y2eMSeZtAjbJ+6vJPHTnHToOla32lf+ecn6f402OWKNdscDIMk4UADJ696gsW/neGBmSN2OD8wAIX3OSOKTS7l7uxjuJIWiZhyp/mPY0rXCMCrQuQeoOP8aUXC/8APKT9P8aAOU8UeINVtbrUlsbzS7VrFI2jgvAc3O7qc7gQvYbQSSPwrrIml+xI8uPN8sF8dN2Of1qCYWs00c01mJJI/uOyKSv0PapvtC4/1Un6f40Acb8SPFh8JaTBqDWVzemafytsMXmMPlZs4yOPlxnPGeh6VsajqH2PTUvBazXDPtxFHgMSRnuQK0nWJj/q5MemAf60bY/7sv5D/GmKxzz+JYY9O+2S6bfxgSiNlKr8ue+c4PBBwMn2zWdD44geaRG02542sgR4yzKfbdyc5yB93vjBrsSkZ6pIec9F6/nTBb2wm84QESbdu/Yu7Hpn05P50XCxzDeMrZLp7eXS7+Jkn8klzGMnByR82T0+p4xmlvvF9vCbmOGxuJZITIqkFdrlRwRzk5z0HzYySMV0zW9s0qytATInKsUXI4xwad5cP/PN+ufur1/Oi4JHOXfiyxtn8toJ5HD7XCbcKPly3JHGSR6nacU6/wDETW9tK6WM0kgG+L5SUKE/KxI7Hn8vpXQmOE9Y3P8AwFf8aVUjVQqpIABgAAcD86LhYw31lhcTNsQW8a7485Lzrkj5eg4xnvwR061XbxNsmbOn3DRdF2YLE5A65245POeeMV0YjhUACNwB0+VeP1pdkWMbJMemF/xouFjn38RKrqfsM/lFGfIKluASQVB+U8d+ncU8a8sjGOKymDkYjLldjPkALkE/3hz0xmt3ZH/ck/Jf8aQxxHH7uT5enC8frRcLHOL4l8lpFubVnK7RmEjBJYjAyfmwACSD36A8UsHiJ0sp7u+snjVGURxpgu4Iznr2BA7f0HReXF/zzk/75X/GlKRnqkh/Af40XCxz48TWpYj7Jc5UEkAqT37A5PTt6gdaki1mY3A3WZNu8bSRuGAYbVU7SM8n5u3oeO9bQhtxIZBCwcjBYKucU7bH/dl/If40XCxhSeIYY5zG9jeAKqsX2rjLYwOuTyQM4x1qvL4jkhlkMtizxK7Iqx8uQCcPknbtPTOeveujkht5CpkhZypDKWVTgjoRzTtkWPuSYxjov+NFwsc3J4hmVpALB2CSAYVSS0fJd/8AgI4PuDT/AO3ZNxcwqIxIybNp8zaAT5mM428Y/Hr2rodsf92T8h/jRsjznZJnGOi/40XCxza+IJ907SWe2KAByRkmRMjcU9SAc475FTy6tdxuI54ba2BRHMsjEogKsTu6Y+7jr3/Ct3bH/dl/If40FYyMFZCPcL/jRcLHOWviH7TEGWOOAuU2mU8KG3ZY4PIG0c8dR0ovPEE1sbjFn56RRkrJGflZgCe/Y4xxmui8uH/nm/8A3yv+NLsjxjZJj6L/AI0XCxz7eIFEpZoWSIZwm3c8mFJ3Ag7QvGM8g+ops2vSr5siQLsjz+7Iy8vzMCUwcEDbn3z2rotkX9yTpjov+NGyPj5JOOnC/wCNFwsc7Lr0qTTD7MnlKjtHIScOwUkD6kjFSjW5JnlFvaBliZVJZxz+82MRtz09DjpW7sjxjZJj6L/jQEiHRJB9Av8AjRcLHNR+IZvMeKayMbqDt4JVuZNvPuIx68nFSR+IHjhla6spDIs4iCQ4OcgZ5JwcE4znk/lXQ7Y/7sn5D/GjZFjGyT8l/wAaLhY52fxGqhJI7Kdo8sJFI+cEdQAPQ5XnupobxBP5ZlXS5thOEyRlm25C4BPJOB6c10EUNvDGI4oWjQdFVVAH604LGBgJJj0wv+NFwsc4uvTPwtsI3RAzpKpBd+Mxp789/bg84INdmmaTaLdB5yRxI+FZ8jJ/i479RjjvXRNHCylWjkYHqCq/40iQ26IqLCyqoAACqAAOlFwsc1b6/f3MaiOxWFxGrSGRWZQxdVwOmflYN+IHrh8viNlt51jsZHuo2mRVPCsULYz3AOBjjnnGcV0m2P8Auy/kP8aNsf8Adk/Jf8aLgc2NcvJi8sNoscIl2KJUbew8ouT1GOVK96bd+JZIwTDps0gEcgOR0mXbheO2SQT6iun2x/3ZfyH+NMiht4k2RQui5JwqqBk9e9Fwsc//AMJIi3PlGzkZQjbmRlILrjIHPHUjnByKB4iZo5GTT52CkMG4wV278dc7tobpxnHrXReXFg/u5Oevyrz+tLtj/uy/kP8AGi4WOdk15mVY4xDDOxQoZiNrB8lR94EfKNxJHHTrSDxA0cLzTW42pKyEKcFkCk7xnA2k4HNdCY4SeY3P1Vf8aSSGCRCkkTupGCGVSCPzouFjA/tx5J/3LW6xHYG80YaIt3bDcjHORgcjmm/2/OLkwtbKQGVQyqSHzIFJHPAA579uRXReXFz+7k54Pyr/AI0kkNvJG0ckTujDaysqkEenWi4WOcPiV2td0WnyyS5jdVxgGNmQE98H5jx6j05qN/Etyvz/ANnHy3djGfmz5YJG4jHHWPj/AG/aumS3tlkMiwsrlQpYKoJA6Dr2qTbH/dl/If40XA5efxDcRDa0Nv5zKzGIsd0W042t6k9un402bxJcxxzCSw8uVVkZM5KvhnC8nHZef8Dmup8uLOfLkz67V/xprwW7ujvCzMmdpKqSueuPSi4WMMaxMt7HbyG22vtHmg/KpKOecMR1UcZ7/jUQ124hjje6SAElFMYyrybieUyeg/XB6cZ6Ly4cY8t8f7q/40ksNvKhSWFnUjBDKpBH50XCxhPq95NFJJaWyrGEjljeVSdyO20fKCCDwx+gHrxE+u3yqyrZRzyec6KFcKMLKEweSckEntj6c10ipEqhVSQADAAC8D86AkYOdkn5L/jRcLHML4jkdWm2xQxAnh0Yuo+f5yMjj5QMcct17VP/AG7KkW17F5JQn+sjKmItxwOScZYDv39K6ApEf4JPyX/GgJGBwkg/Af40XA5iLxHcyYc2PkxhYt2/JcuQ25VXjOGUDj3OMUf29fbfktYJGOFTaTh2JT3yANxBODyp6dK6crGSMrJx04X/ABoCRf3JPyX/ABouFjnE8R7g7LZylllKtFjD7Qrep67gB6c9afJrsjq6xW/2eUROyrcYO5l28Daechj37VvJBbpI8iwsrvguwVct9eeadsi/uSH04X/Gi4WOem8QMttiGzeS5YERqcBWIIDZwSVxkcHmkGt3r5kisxsDFTEyEPkSKhGScD7x/Kug8m383zvJbzNu3ftXOPTOaftj/uy/kP8AGi4WOWufE0yiRrfTpJB5O6MMCMSYDbWxnjaSc/7J9suPiG7E8qf2cdsGWkbnlEJEmOOWB24HfdXSRQ28SlYoWQEliFVRknqetP2x/wB2X8h/jRcLHPHxBIsR3aXcl8cFSNhJxjvnHzDt6+lNbXJkfayxOFYASRozCfO35UGeuWwTk9Prjotsf92X8h/jRsi4+STjpwvH60XCxzkevSNLHGzWhX5DKyHcY9w4XbkEkHqewGSBSR+IXjSJ5olnRxu3QDACk4XqxAPcjPFdH5cOc+W+f91f8aURxYx5b49Nq/40XCxzv/CQTvFGIdNleVnVeThTnaSB3zhu4xkUWfiE3Mb4txExBaNpCFXGF67iOeegrotsf92X8h/jQUiPVJD9Qv8AjRcLHMReJpVKG6sGWN9uxlOAcrH/AHsAYMnfsKkHiPesgW38pw2I/MIw3Tg4PGc8HpwSM4ropIoJF2yRO65BwyqRkHI7+oFKY4iOY5D/AMBX/Gi4HPr4gEcvkXUQEjO4DRkFEC7ec7vn++Cceh4GKbDrVy0Rcm0bEYkUKDmUFiAFGTggAE8nrXQeTb7xJ5Lb1BAbauQDjI6+w/KlEcPH7uQY6fKv+NFwscyviSbZua0KnBO3afl4J2k56gA57jpjvVuXWniYyNbB7c79jo/LYdVB54A+brnsa2mht2dZGhZmQkqxVcrnrjmnbI8Y2SY9ML/jRcLHMW/iO5kljjksAgbG58nCk/MP/HAxPvgVNb+IXKKLjTplldmCBSu1sHHUng9OD1zxmuh2x/3ZfyX/ABo2x/3ZPyX/ABouFjmm8QToyEW63CdXWFTuHy7toyeSAOTx6YFPTxLC9wV+yzRw7M+ZIAMHJ525yRjB46A10QSIHISTP0X/ABoKR/3JPyX/ABouFjnk8RxpGontZWcAFmiwVwemOcn3AyRx6imDxFvaUgQwIm7PmfM20KCG4bB5OMA/liukEcQxiOQY6fKvH60hjh/55v8A98r/AI0XCxzMniSaC4jiltVkGxTI8ZwpJBJ2k8EDgdeTxU/9uSMZFjjjMu7CwsCpUbmGWY8dFzjjAroNkeMbJMemF/xo2RZJ2SZPXhf8aLhY51/EEi2islqZZhtDrjaGz1KjJJA655GAeaSx8R5aRbyELh8RtFypGcY69e+OuOw79Hsj/uSenRf8aNkX/POTrnov+NFwsQRTRTbvKkV9vXHbr/gaxPFet6npFzp8en6Dcaolw5WUxNgoMgYHGM4JPzEDCnmui2x/3ZfyH+NLtT0l/If40XCxn6LfPqOmQ3r2VzZNKCfIuABImDjkAkfrWPqviSay8SRaWtmHBMa7TIoebzCQjJzgAFXzuweOK6janpL+Q/xppigLbmicnjkqueOnei4WLFkzHKnJArmvH3iweGyQ11ZWp+zNNF9pVj9ocHAiTBHPTnnqOK6WKVI1wsUn6f40krwTY822Mm05G5VODSGGj3Ul9pNneywNbvcQJK0TdULKCVP0ziuR8b+LLqw1WztNPvdPsLWG7RdUvL5GKKhXd5UWOGkI/AA59q7L7R/0yk/If41y3jvwnY+K9LjsZGnsQlz9pLwxpl32lTnPXg9fatsPGnKrFVXaPVozrOag3TV2bF1rlq/ha413TLi1uYFheSKR5dkTbc9WxwMjk1xvwY+IOqeMm1C11bSGs7i1w4dFYIyPyoOehxjHqOa6rwno9t4f8M2+goJrqCEON0qrl9zFjkdP4jWpEYYSzRWvllsbiqqM4GB39KmqoKclB3V9PToODk4pyWvU8o+OPiXXrfxHaeHdM1NtIgks3uDcA7TK4ztXd2XIx+NaHwL8R6xqdxrGi6nftqkenshhvGHLBs5UkdenH412Hizw74f8U20cGt6WbkREmN87XTPXBBz+FTeGdG0Xw3p/2HRdN+ywltzY5Lt6kk5JrtliaLwqpcvvfLvvffysb80eW1i9ql1Lbz2KR7MT3AjfcMnG0njkYPHv9KvVWkkikKl7dmKHcpIB2n1HNO+0r/zzk/T/ABrzjMhopnnQ/wDPaP8A77FHnQ/89o/++xQA+imedD/z2j/77FHnQ/8APaP/AL7FAD6KZ50P/PaP/vsUedD/AM9o/wDvsUAPopnnQ/8APaP/AL7FHnQ/89o/++xQA+imedD/AM9o/wDvsUedD/z2j/77FAD6KZ50P/PaP/vsUedD/wA9o/8AvsUAPopnnQ/89o/++xR50P8Az2j/AO+xQA+imedD/wA9o/8AvsUedD/z2j/77FAD6KZ50P8Az2j/AO+xR50P/PaP/vsUAPopnnQ/89o/++xR50P/AD2j/wC+xQA+imedD/z2j/77FHnQ/wDPaP8A77FAD6KZ50P/AD2j/wC+xR50P/PaP/vsUAPopnnQ/wDPaP8A77FHnQ/89o/++xQA+imedD/z2j/77FHnQ/8APaP/AL7FAD6KZ50P/PaP/vsUedD/AM9o/wDvsUAPopnnQ/8APaP/AL7FHnQ/89o/++xQA+imedD/AM9o/wDvsUedD/z2j/77FAD6KZ50P/PaP/vsUedD/wA9o/8AvsUAPopnnQ/89o/++xR50P8Az2j/AO+xQA+imedD/wA9o/8AvsUedD/z2j/77FAD6KZ50P8Az2j/AO+xR50P/PaP/vsUAPqjrFxaW8cRutQay3PtRlYDccdOhq350P8Az2j/AO+xWX4j0nTddtUtry4KorEgxSBW5GDg9Rweo5oAdGsEjuq69O5QgMBKnBPTtWTDqtlqeqGzl1qSCCNQsIWXynuWwSz5HOBjjpnrVI/DrwyZZJPtl1mSRJHAnUAsilVOAPQn+dQ3vgfzGjih1iD7LDKssMcgzhlXapbBw2FwPwoA27q+udEkga41a3u7OSdYwkifvlRv4i4ODt5JyvQda14NV02eWWOK+t2aI4cbwMf49D09K4rS/AgsblJI9VtV2xiIHaWZUCMmBlv7rH+daFz4C8MXN2LiaSV8YwnnDZgEHkd+QOTzQB1RvbMSNGbqAMoBILgYB6UT3lnBZy3k11BHbQqWllaQBEA6knoMVyb/AA/8LtNJL5swaTbuxOP4Sdv0xnH0AFWx4U0mHwvcaDY3slvFLKkySF1kMciMrocHggFFyD15oA1dO8QaPqUqxWN8tw7AEBI34BDEEnGAPlbk+nuKt2t7a3Vxc29vOsktrII51GcoxUOAf+Asp49a4rXfAza5ObrUvEa/amTa7wQqin91LGBtyeP3vI74x3q54Z8I2ui+J7rXY9Stt1zAsLW0UKxwwbUjUGFQfkzs5Hf5f7ooA6aw1TTb9Z2sr6CdbdykxR8hCPX/AB6U3SdW03VrZrnTL2G7hVihkjOVz7Hv9RxXJeG/AsOlQaxZz+IJLqz1W2khlhAVNrOMNKDk/OR17DsACRS6j4Nl1RrB9U8Q29xJZ7UjZbRFKIrqwZOfkk+TBcdiRigDq9I1jS9XWVtNvI7kRFQ5UEbdwyOo7irJubcXiWfnR/aZEaRItw3MqkBmA9AWUfiK87/4VhpjXNtNNrJmWCQP5bfKMhVAddrAhxt4btk8VreG/Ben6Nremastzp8k9hb3Ft5i2qJJKkrI25nBz5mU5b+Lc3rQB0Oj69ousGVdL1K3umiALqjfMATgHB5wSDg9Dirc17aw3lvZyzKtxc7/ACUPV9oBbH0BFefXnw4S90NdNvPEcbiK1+xQkWybRAX3MrAk7mJC85GNvHU0k3wx06dbpbjWI3EqzGPMKExSvHt87JOS4OGBJ4IGMUAehWN7a31t9ptJ1mh3vHvHTcjFGHPoykfhU+R6ivNj8M7EvcSf2xasZJ3l8t7WNopN0kz/AL5c/vCPOO0npsU9qW3+GOmjUvtV5rhvY8wgrLGm51iB2byPvEZ4JFAHoMF5az3dxaQzK89tt85BnKbhlc/UVPXLeBPDFr4WF7sv7ac3Ri3eXCkQ+Rdu44PzMepPc103nQ/89o/++xQA+imedD/z2j/77FHnQ/8APaP/AL7FAD6KZ50P/PaP/vsUedD/AM9o/wDvsUAPopnnQ/8APaP/AL7FHnQ/89o/++xQA+imedD/AM9o/wDvsUedD/z2j/77FAD6KZ50P/PaP/vsUedD/wA9o/8AvsUAPopnnQ/89o/++xR50P8Az2j/AO+xQA+imedD/wA9o/8AvsUedD/z2j/77FAD6KZ50P8Az2j/AO+xR50P/PaP/vsUAPopnnQ/89o/++xR50P/AD2j/wC+xQA+imedD/z2j/77FHnQ/wDPaP8A77FAD6KZ50P/AD2j/wC+xR50P/PaP/vsUAPopnnQ/wDPaP8A77FHnQ/89o/++xQA+imedD/z2j/77FHnQ/8APaP/AL7FAD6KZ50P/PaP/vsUedD/AM9o/wDvsUAPopnnQ/8APaP/AL7FHnQ/89o/++xQA+imedD/AM9o/wDvsUedD/z2j/77FAD6r6nI8Om3M0Zw6Quyn0IFS+dD/wA9o/8AvsVFd+RcWstuZ41EiMhO4cZGKUk7OxM03F23PG9OuNe1BZZE1a4XYyhi0zclicfyNX20/wAVKedRn6qMidiDliufpxn6EVoReA9Sg3C3162jVuu12XdjpnFPHgnWBsx4igGzOz963y56454r56OFr296Lv6nwtPL8Yo+/Tk3/i/4JjzweI4ZCkmrTYEbSZEzYwu3P/oYqtfXOvabLGz6tcMd5UFZWOGXGRz9a6P/AIQvW+f+Klj56/vn5/X2FRyeA9QuJUa6162lC4GWdmIHtmiWFr/Zi/v/AOCE8uxrT5Kck/8AF/wT0i1ZpLWF25Zo1Y/UikvZ/s1q84jaTYM7R1NELwRwpGJoyEUKDvHYUk5tp4miklXY3XbLtP5ggivo49Ln3Vny+ZV0vUmvpXjNrJDtXOWzz+YFaFU7S3sLR2eCUgsMHfcs/wCjMas+dD/z2j/77FVPlv7uwqako+9uVfLj/uL+VHlx/wBxfyp1FBY3y4/7i/lR5cf9xfyp1FADfLj/ALi/lR5cf9xfyp1FADfLj/uL+VHlx/3F/KnUUAN8uP8AuL+VHlx/3F/KnUUAN8uP+4v5UeXH/cX8qdRQA3y4/wC4v5UeXH/cX8qdRQA3y4/7i/lR5cf9xfyp1FADfLj/ALi/lR5cf9xfyp1FADfLj/uL+VHlx/3F/KnUUAN8uP8AuL+VHlx/3F/KnUUAN8uP+4v5UeXH/cX8qdRQA3y4/wC4v5UeXH/cX8qdRQA3y4/7i/lR5cf9xfyp1FADfLj/ALi/lR5cf9xfyp1L3oAZ5cf9xfyo8uP+4v5U6loAZ5cf9xfyo8uP+4v5U6igBvlx/wBxfyo8uP8AuL+VOooAb5cf9xfyo8uP+4v5U+k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Kw/H2m6hrHg/UdN0p4kvJ4wsRkcqucg4JAPGB6VuU+BPMlCZxmhgcfoWl+LLS/aS41C3WxMDxxWaFSkJ8qIIVwgPDiXOSRhhx6UDpXxHj8ny9dt5THDEXMjoBIw2l0wIuCxDjfnAVgNuRmvRruOztLd7i6uVghQZeSVwqqPUk8Csj/hJPBv8A0Nei/wDgxh/xoSvsRKpCPxOxxE+ifEp5pJ4vECQPPIpdVmRlhQPL8qBosZ2tFk99pHB5r0QdBk5PrjrVL/hJPBv/AENei/8Agxh/xo/4STwb/wBDXo3/AIMYf8adn2J9vS/mX3l2irVrHZ3VulxbXAmhcbkkjcMrD1BHBqX7HF/ef8xU3NU7lCir/wBji/vP+Yo+xxf3n/MUXAoUVf8AscX95/zFH2OL+8/5ii4FCir/ANji/vP+Yo+xxf3n/MUXAoUVf+xxf3n/ADFH2OL+8/5ii4FCir/2OL+8/wCYo+xxf3n/ADFFwKFFX/scX95/zFH2OL+8/wCYouBQoq/9ji/vP+Yo+xxf3n/MUXAoUVf+xxf3n/MUfY4v7z/mKLgUKKv/AGOL+8/5ij7HF/ef8xRcChRV/wCxxf3n/MUfY4v7z/mKLgZd4JTaTCGNZJfLbYjOUDNjgFhyBnuOlcM/hnX38CW+neVbrqa3puWh+3sbZc5+XlMtGM/cIHIDZyK9N+xxf3n/ADFH2OL+8/5ii4Hmo0v4jLdNIddt3Q3gYRKUWNYMMML+7Ld14JPK/ewSKrW+i/EhAJH1axWd9gkdJE3tt34Zm8n5hyuVAHcAjv6n9ji/vP8AmKPscX95/wAxRcDzB9I8eqI1utY+1FwdjxlB5E5WUB/uAbBmPhg3NdB4Mt9at1vP7ZOZGMPR9ytIIwJHU4Hyk47DoeBXX/Y4v7z/AJiq91D5LDDEg+tCYEFFFFMDzJvCPjqz1LUrvSdcgtzf3c0rMr/NHG08joMOrKzbGTnAwAVHGDT9e8P/ABI1SHVrOXVbP7Dd+akMKXAUqpBCZbys7e5Xrk8Nxz6vHaIUBZmyR2rKutc8K2lw9td+I9Lt50OHjlvolZT6EE5FJeRM5xjrJ2MjwWdckgv5tanlkBu3S0EkXlsYVJAcrgEFvfsB61v1S/4STwb/ANDXov8A4MYf8aP+Ek8G/wDQ16L/AODGH/Gqs+xHt6X8y+8u0UaVe6HqpcaXq1nfFPv/AGa5STb9ducVf+xxf3n/ADFJuxpGSkrplCir/wBji/vP+Yo+xxf3n/MUrjKFFX/scX95/wAxR9ji/vP+YouBQoq/9ji/vP8AmKPscX95/wAxRcChRV/7HF/ef8xR9ji/vP8AmKLgUKKv/Y4v7z/mKPscX95/zFFwKFFX/scX95/zFH2OL+8/5ii4FCir/wBji/vP+Yo+xxf3n/MUXAoUVf8AscX95/zFH2OL+8/5ii4FCir/ANji/vP+Yo+xxf3n/MUXAoUVf+xxf3n/ADFH2OL+8/5ii4FCse+0y7k8WWmqQzMttHp1zbTR+e43O7wtGwX7uQEk+bqMjr26f7HF/ef8xR9ji/vP+YougPK9N8O+PLJbe3tdUtrGzjednWOVZZZCwXY0jvH85zuyQF7E55pf7G+JUqRebq2nmSNEZGlZZAkqpINwHlDqWQk5HQgYHX1P7HF/ef8AMUfY4v7z/mKLoDzP+yfiJnzP7djVFzsgaRHJU7gQ7CJdxGQQRt7Dtky+H9P8Uw6ppz3jyGyWVWRWlBeGH7MyvG+FGf3pjPJYkgnPFej/AGOL+8/5io7i1WOIsrNx6000BUooooA5Hx1pHijU9V0u60G8sreHTm+0bJpJFM8u5QUO3gKYw65OcbycZAqnLoPjiaGNZvEEbSKYmDMI22OHcuy/uuuDGB9D9a9CtbcSqWZiB7VX1W+0PSmRdU1ezsTJ9wXNyke76bsZpClJRV2zz/8Asr4nM5mfxBaBmtwTDFsWNZSTuUExk4H8LemMqetdN4H0290jw1b2GoyLJcpJK7sr787pGYc4GThh2FXf+Ek8G/8AQ16L/wCDCH/Gj/hJPBv/AENei/8Agxh/xqrPsZ+3pfzL7y7RVe01zwreXKW1p4j0u4nkOEjivYnZj6AA5Na/2OL+8/5ik9C4zjL4XcoUVf8AscX95/zFH2OL+8/5ilcooUVf+xxf3n/MUfY4v7z/AJii4FCir/2OL+8/5ij7HF/ef8xRcChRV/7HF/ef8xR9ji/vP+YouBQoq/8AY4v7z/mKPscX95/zFFwKFFX/ALHF/ef8xR9ji/vP+YouBQoq/wDY4v7z/mKPscX95/zFFwKFFX/scX95/wAxR9ji/vP+YouBQoq/9ji/vP8AmKPscX95/wAxRcChRV/7HF/ef8xR9ji/vP8AmKLgUKyvF2nXOreHrmxs5mhuXKNE4maPBV1bll5xgHjoehrpPscX95/zFH2OL+8/5ii6A878V6H4puPEU+peHri2tnezWETXE5YxkNk+WhUhCQWBY7gfl44qudK+IyyBV1qGeMPAcyyIpYAYlUhYeh65HJI/hFemfY4v7z/nR9ji/vP+YougPMdP0T4hRCG3k1u1gt1SNGMBQAKHi3bF8r5WCCYZJIJZcBcVHHpfjhS/2y6NwwYfbNkoUXMHkKoCfJ97eHOBs5bOcGvUvscX95/zFBs48cM/6UXQGLoqXUWj2cd82+6WBBMfV9oz+tW6c67XK+hxTaYIKnsv+Plfx/lUFT2X/Hyv4/yoYHlP7XM0sfgPTIkkZUl1JVkUHhgI3IB/EA18xWttNdXCW9rBJPNIcJHGpZmPsBX0z+17/wAiRo//AGFB/wCipK8r+AfiHULHxvpGiWiWsUF5e5uJvIUzOuw/JvPIXjOBivTwrcaF0fn+eU41s0VOTsnZHm7oyMyspVlOCCOQanexvEsEv2tJltJHMaTFDsZh1APQmt3R/D1z4j8XXlpFItvbRSyzXl0/3LaEMdzsf5Dua7T4g6pZ6n8H9OTSrU2+l2WtPbWaFcM0axfff/aYksfrW7q7eZ5FLBc8Zzk7JXt52PTf2S5pZPhzfRySM6RanIsYJyFBjjOB7ZJP411HiDWPElhr+tQWNjfXMZgs2s2Fm8kMYLOJ2UqPmcDadmcnAwK5P9kb/knup/8AYWf/ANFRV2fivxDq2manc29q1q0XkoY2KZ8hs/M0xyAqkYAJwM968jE/xZH6Jk3+40vQ53U/EnxAk0ue2Hhu5a4ktpHjaK2dQwEU205B+R2ZYvkzkb8Vei8ReP5NbtbT+w0S1e/ljlunt5QhjDqECgLuAKFjubA3LwSOt298ReIrWIXZhikt3MS7PsjI6MY97IMt8zHhQMDk468UreKNYaaH7HbxXlm+o+TLdRouIYs4w678q2TnP90cgZrHqekZvii+8f6frt/FpNnc3tnbOb2GQplZI5AsYg+VSWMbGWTABOFjHOaik1z4n+TczLpdqTGH8tEspCJNljHMMbiDh52eIZAIwe9d34UvrnUNFjurtonkLuN8S4RwGIDLycgjnIJBrVoWg0ebf278QrjVTaQ6StvG928byvZOVt0HnbCG3YkDKkTEjgF9p9K7vw9cXl3oOn3eo232W9ntYpLiDBHlSMgLLz6EkfhV6igAooooAKKKKACiiigAooooAKKKKACiiigAooooAKZcOY4HkVGcqpIUDJJ9KfRQBgR3WrwNHazR7pzvbKqXD8pgZwMAbiM+wq5o11dXMUkkkeV2hkJQqC2WyB6jhefc1p4Gc459aAABgDAoAgtvtIJE/lsDyCvGPb/69Raj/BVyqeo/wU0BToooqgLWsySQ6DeSxsUdLV2Vh1BCHBr4HlZpJGd2LOxJZickn1Nfeuv/APIt3/8A15yf+gGvgk9TXfl/2j4ri160vn+hc0rR9U1V3TTNNu71kGXEEJfb9cdKqzwyQTPDPC8UqHa6OuGU+hB6V6no9nretfCvR7LwNc7bq2upn1a2gulgmZyR5chyw3KBkDniqHx0s3hvPDl5d3EFxqV1o0bX00LhlllVmXfuH3jgAZ74rrVX3uU8CpgOWh7VN6JO/TXovNdRf2bZpYfi1pyxSMgljlRwDww2k4P5V9ReN7nU4dLt4tHiuXvZr22RTDHuCx+chlLnoq+WH5P0HJFfLP7OX/JXNJ/3Zf8A0A19TeOdU1TSfD813o+nSX10qkhVUMEABJJBYE9MYHOSK8/HL94j6/hV/wCxv/E/yRyEPibx5dSwxDQbi3VpI4JSbJwwcxLvdS3y7FkLckjIHy56GhoWsfEyO1PmabPPKiI8slzZspmZYbXKhcgLl3nHAx8hNdFdeKNcL/8AErtYr+E6ksDTKigQR7gpWRd+VOSSG9FyRyKow+LPFDR27NbWhSRJGZ1i3bUVnHmkBz8gwmCMhsnkdK4kfSkni6+8X2PjCZtFhv7+B7eJYovs7C3tm3qGZjjEuQxOAwK7ehHTJ1rU/ifLYXNtFp7Ldqs5t7m3tWUKypcohKliDuKQsM8fvB7V2/hu+1m+vFa7kg+zfY0kZVtmQmRiQCGLHjCsSMZG5ea6Ol0A4HwDdeL/APhILmLV4ribTLmW5lilntmjeLaLfYOTwH3y4XAxsNd9RRVNgFFFFIAooooAKKKKACiiigAooooAKKKKACiiigAooooA5ySTXElZUjlcKWjGVGG2fNvz2DAlfwFTWNxqxvEM8bbXCAgRttxl8nJAwfu1u0UAQP8AavP3KI/KGBtPVh3Oe30p11/x7v8ASpaiuv8Aj3f6UAZlFFFWBf0//VH618i/tHTSzfFrVFlkZxGsSICchV2A4Hp1r660/wD1R+tfIP7RH/JW9Y/7Z/8AoArqwX8V+h81xT/ua/xL8mefce1TXFpc26RSXFtLEsy74i6FQ65xkZ6irGg6nLo+qw6lBb2txLDkolzEJI846lTwcdRXbfGW/u9U0/wbqF9N5tzPooeR9oXJMjdhwPwr05Sakl3PhqdGM6U531XT5pfqefQM0cySRsUdWBVlOCCO4r71spJ5PDkEwZnna0VgepLFOv518EJ98fWvvjRDt8P2LZAxax8nt8grhzDaJ9Vwi9avy/U8hgl+Kdv4dljk/tRtTw0yTND53lqYVOBwAzFg/wAhHyngZ4J6y21rxxfWvimOHR5LeS3hB0l5oCjSvukUjDYUnaqMOSMuAT2FtNb8QzWcdxb3Fg20XLuzQYjeONsKwffgZ3L7HDciqVv4q8RSLH5629qrlVkeS0bMERVSLhhu+6xJXbngg8nBrzD7PYy7HXPHFrC0Wn6Vq13B9pfyJtRtXM1wcJiNxhfJTlvnI2jFLqPiL4iS6bcxro08JdnQyxWEjPA+yQiNFz867ljHmjj5j+G3c6/4sgsVul0z7QXntI3iS2wbYOUM2cuC+A+0EDrknpiug8Jajeahb3X23yXeG5dFlgH7p1zxtOTkgcH3BoaurD2PPNA1j4iWVrNb3GnXsyCVzNPPYyPJboZowrIAf3/yNK21emwetO1fXfibeaY8MegSw3hjhcRQxMgxiJiwmyQCXMiFMEqoz7n1yimC0M3wxc3t54fsrnUoXhvZIg08bReWUf8AiXbk8A8Dk5HOTmtKiigAooooAKKKKACiiigAooooAKKKKACiiigAooooAz9Xa/HlLYR7iDvclsAgfw9DyaojUdRYgrEQjyMoPkkkYLYAGeegreowPQUAV83T20W1UjlYDeTyEOOeO9TQmQxjzVUP3weKdRQBl3H+vf8A3jUdSXH+vf8A3jUdWAVPZf8AHyv4/wAqgqey/wCPlfx/lQwPJf2vf+RI0f8A7Cg/9FSV4H8N9YtPD/jrSdavhIba0n8yQRrlsbSOB+NfTf7RfhLWPFvgu3g0WEXF1Z3YuPJ3ANIuxlIXPGfmz+FfO3/CrPiF/wBCrf8A5L/jXpYWcPZcrZ8HnuHxH9oe1pwb2tpfYz9I8Ya3oN7qMmhXptor6UtKrRK28biVyGB9a6LWPiZqWp/Df+wrm6L6hLdubgi2RUa3KYCggcHPpzWb/wAKs+IX/Qq3/wCS/wCNH/CrPiF/0Kl/+S/41s1RdtUeXT/tGCcYxlZ30s+p7f8Asjf8k91P/sLP/wCioq7Gfx1GvxWi8DR2cgJsJLqS4dHUFxtIRDjawwck54JA9cZn7PPhTVvCXgaW01qIQXd1eNcmHcCY1KooBI4z8ufxr0cqCckc+teTiGpVG0foGU05U8HTjNWdjyDQvjlZXf8AZ0N74dvo5797ZYfJnhO5ZYI5TIVZwVA80AL8zNgkA4OLOm/Gey1eBVsvD+pWs8yQtbm7aIxkSSQJk+W7EAC5jY9OM88V6kbW3OMwRHBBHyDjHSo7mwsbq3e3ubOCaFxteOSMMrD0IPUcD8qyPQOQ+HnxCtfGWoOllZSQWxgkkQvIjOrRztE6vsZlHIUjB/vA4xXcVXhsbOG4kuIbWGKaRVR5EjAZlUkqCR1ALMQPc+tWKACiiigAooooAKKKKACiiigAooooAKKKKACiiigAooooAKKKKACiiigAqnqP8FXKp6j/AAU0BToooqgJ9f8A+Rbv/wDrzk/9ANfBJ6mvv2/tzd6VPahtvnQNHux03LjP618d3/wk+INrey248N3M4RiBLCysjj1Bz0rtwM4x5rs+Q4pw1aq6bpxbtfZX7GP4et/Bc1iJPEGoazb3KyHdFa2ySLInbDEjafrmmeOPEC+IdYSe3tfsdha26Wllb7txihQfKCe5OST7k1qf8Ks+IX/Qq3/5L/jR/wAKs+IX/Qq3/wCS/wCNdvNT5r8x806GL9n7NUml10epo/s5f8lc0n/dl/8AQDX1F8RNevPDPhabWbOyhvHhliV0lmMYCPIqlsgHJG7gd/UV4b8A/ht4u0vx/b61rGlyadaWkb5MzDc7MMAAA579a+kmVWXaygj0IzXm4ySlU0Z9nw3QqUcI1Ui07vf5HnPjf4ow+FPEz6bd6RPdWkbATTxSIpjBt5JuFY/Ox8sgKMd+vAOdF8cNIf7Ox8Na2I5VjZ5PMtmWPcobqspDYU5yuQccZr1V4Yn+9GjHOeVBpFt7dVCrDGFHQBBiuRH0J5nF8WoJNSTTTprC6IS4K+av/Hu92bcADdv8wfKxyoUcjNeo1SGkaUMY02zGJjcDEK/63Jbf0+9kk565Jq7R0AKKKKACiiigAooooAKKKKACiiigAooooAKKKKACiiigAooooAKKKKACorr/AI93+lS1Fdf8e7/SgDMoooqwL+n/AOqP1r5B/aI/5K3rH/bP/wBAFfX2n/6o/WvnL48/DXxdqfj+61rR9Kk1GzvEQhoSMowXBDAnPbrXTg5KNR3Z89xJRqVcIlTi279PmeG103jTXLLV9J8NWtqJQ+maYLWfeuBv3E8eo5q7/wAKs+IX/QqX/wCS/wCNH/CrPiF/0Kt/+S/416TnTbT5j4iGFxcYyiqb18n3ucan3x9a++dDz/YNhgZP2WPA/wCAivkDTvhH8Qbq+htz4cubcO4BlmZVRB6k5r7G0+3+y2FvbFt3kxLHn1wAM/pXDjpxlazPquFsPVpe0dSLV7bq3c8+vfiNfWPgpdeutER7r+0rmyNnBPuB8oy4w7BeSI+uO/Q1lH47aKttPL/wjurStbwRSyiGW3dctAJmCnzBkKufmwA2DtJr1oxR4xsXGc9B1pgtbYHiCIcY4QdPSvOPrjy+6+M2m28JvZtHvLe2jcQzpLLEsqSmfyhyX2FRjcSGJ5AAzXfeENXfW9H+2SwrFItxPbuFJKkxysmQT2O3Pt07Vfk0+xkuEuJLO3eZFKrI0SllBOSAcetSWlrb2dutvaQRQQpnbHGgVRk5OAPcmmBLRRRQAUUUUAFFFFABRRRQAUUUUAFFFFABRRRQAUUUUAFFFFABRRRQAUUUUAZdx/r3/wB41HUlx/r3/wB41HVgFT2X/Hyv4/yqCp7L/j5X8f5UMDRoorP17WdL0Kwa+1e+gsrZTjfK2AT6D1PtSjCU5KMVdsmUowTlJ2RoVleIfEvhzw6IT4g1/StIE5YQm+vI4BJtxnbvIzjIzjpkUnhrxHofiO1e40TUre9jQ4fy25Q+46ivl/8A4KN6Pf6ppXgyWxh877PLe70U/MQVh5A7/doqQlTk4zVmu4oVIzjzRd0fRX/CzPhv/wBFA8J/+Di3/wDi6P8AhZnw4/6KB4T/APBzb/8Axdfk3YrF9tjS4wqFsNu6D610U1rpX9l3CwmyaSO2QLKHPzyA/OVGM8++PwrNysaqN+p+twORkdKKyPElrqF74YnttLkWK9eNfJZpWjGQQcFlBIzjGQD1rk7zw/4/bWZ9Usdas7YzOqi3e4kkijj3SM20FcbuYucchWHGaok9Dorh/EfhbXLjW7zVNF1aSzklEBj3XcpQMnmF/wB2coAxMXQchT+LZdG8bXnhzU7TU9Us5b2WZXtDbTSQIqgnhmClgDxlR6HnmgDuqK4G+0j4iuxks9X0yKXcy5Z3KGMvlQq7PlIXA5LZIPIzxJHpfxGRHDa5p0rHzWViCoVz/q8gJyg7rwTnrxyAd1RXGXmmePJdI063i1iyjulgkW9lUkZckbWX5DuAG4fw8kHtiszV/CHix7jSG0zWyqWWmi2lM19NmSXBy7AD588fMSD7UgPRqK8+fRPiI1zDcNrViTHuV0SZl3hgMkHyyF5AIBDbeRk5yK1qvxK/ttree6R4N8ETzpEBEch/NdQVBXaNhHLAkYzycMD0qigdKKACiiigAooooAKKKKACiiigAooooAKKKKACqeo/wVcqnqP8FNAU6KKKoDWj/wBWv0FZXjLxDpvhPwvqHiPVjMLDT4TNOYoy77R6KOvWtWP/AFa/QVxnxzsRqXwk8R2B48+0KfmwqAR56v7V3wnYZV/EBH/YKeiT9q74TxqWd/EAA650t/8AGud8C/s+2N/pMNzqV9ICyDZtUD5fw615t4++G/h+TxHqnhbR7q5h1O1Zoyt1bskchx1EpGznIxkjrTvDqzVQT0R9vWs0dxbRXEedkqB1yMHBGRUlVNJQppVrG33khRTz3AArjJ/CviW11ae+0XWjAHvJJhHPdyyoY28gbSr7gMBZsAcAsvvhGR31FcIum/EaEqU1jTpyqKGErlRIdmD0j+XDEnvu4GFxWbaad8SbzV2e41SO3SxZNrklYrh8Sh8LszswYuuRkEg5zQK56bRXCaloPjY+J9Q1LTNfiit3JNpDPIzooKQja0e3GAySHg5+YcjmrlvZeN49K09Jr/T5r2PzjdYkZEckfugG2EkDuMAnPXjkGdfRXmtp4f8AiYJpZLnXNOLStEzBZ5GUbGXgDYMHaDk5w3cc5rSv9H8dXHhaDTxrNs1/55NxOshjLRbeAGCcENjoBkcZFAHcUVwiaZ8SAybta03AIzyT82Rlv9XypGQI+xOd56V2GixXkGkWkOozie8WFRcSjo8mPmI4HGc44oAt0UUUAFFFFABRRRQAUUUUAFFFFABRRRQAUUUUAFFFFABUV1/x7v8ASpaiuv8Aj3f6UAZlFFFWBf0//VH61Zqtp/8Aqj9asnpUvcDhvEPxCtdH8ZWnhiSzaS6u2HlkMfunjcePXiua1X4v6npes3Gm33heKFol4k+2MysScAcR1wXxK8SmD48wWv26AfZZ4hiXjywTnGe3P865L4x+P5dQ8eXtyq262lpbtbxgoGVlJ5JPRskcVy1MQo38i4weh9L/AA68YXni2OS4fR0tLQD93MtyJBKQcHAwOPeuxrwL9lrU9Qury6tLmGOOCK1DqYhhAS33QO+PXtnFelePdA8TapqMF14f1cWapFmSN55EV5IyTEMKD8rF23nrhVGD2ujVVSPMgnHldjs6K84n0H4lqoFnr2nqIHK26vPIQ6eVtzJ8hJbcA2O2ScnpUt3oHxAkEd2NetpL6KOdEXznigy+wIxVU+YqA/XPWtiD0KiuV8CaR4h0y61KfX9SjuzdMjRLHM7LGd0hbAYDaPmXgentXVZoAKKKKACiiigAooooAKKKKACiiigAooooAKKKKACiiigAooooAKKKKACiiigDLuP9e/8AvGo6kuP9e/8AvGo6sAqey/4+V/H+VQVPZf8AHyv4/wAqGBo14/8AtI+HtU1aLSNQt7O7v9PtDIt1Ba8yKWxiQDvjB/OvYKK6cvxs8FiI14K7X/DHJjsJHGUJUZOyZ4P+zpoeuReJLvWZtMm0vSFtDbwxSoVMzFgQxyAWIwct05wPSr/7UWk2moWWi3N6y+TardEqX253eV/gea9oxXiH7VOl6tq7eFrPTdBuNXiea5E6iNmhj+WPY0m0HjPIB64pZvjp5hVdZrlem3l+b8ycvwMcHRVFO/8AX4HgEOneELaxksrjSNJ8u4AeRlAKMQQSuTyzj8+leIfFHQdFs9YWXw/uSCWAzSQ8kRHPY+nXuelfW3gr4a6hqd+ltrGmS2dqsSrKJtPUl3HGd2MYPAwOMDvVb4n/AAQ0/wARaPqEGj6C2nXRJMFwluwYN1AO3gqeRwOMivIpVHz2sz0p1HJbH1RND9o01oNzr5kW3KOUYZHZhyD7jmuIv/DfiJ4ZVt/KZpba2SdpZwS7xhfukAELwchic5yMV30IxEgPUKKdXXbW5kefDw54uOozT3V1Bco5iMZW6cGJ1AG/BHYDGB1LFjzVrStF8QR6zY3ksVvBbrLI8tsJt8cO7H3BjOSB14OSx/ixXb0UwAdKKKKACiiigAooooAKKKKACiiigAooooAKKKKACiiigAooooAKKKKACqeo/wAFXKp6j/BTQFOiiiqA1o/9Wv0Fcv8AFySSP4b63JFH5kiwAquM5O4cV1Ef+rX6CuF/aDa6T4LeKns1ka4FixjEYJbOR0ArOV7Ow1ueHeEviR8Qzb6/pOqXNldWpTZpclrIIJoGBzjCkNjHXJ7e9eYeMLcxrq03iKe4v9RuEYpJc3BLgAEevHUcnnivN7ibxbDqZvJrfWbhvlCtHCw2r/GoyPpjqKz9RutfuIZPM0vxGWaAoSyEjeQQxxt6EbePY158aVWb956HY68U72P1G0LnRLHH/Pun/oIrm4ND8Sf2zcXl1exujXqTxCO5kVQgikUqV6YyU45GQT1rovDQYeHtODAhvsseQRj+EVoV6Jx3PP7Lwrrg0WNZmgi1GGG48qZZSWV2UKo3Y+7zIT/tEGrnh3RfElrrLXE8ltbw/ZREmDvAx5fylBtHG1+RgAsx/ixXaUUCOH1rw5r000wsLplDSTtbyvduWt2YLhhnJPR1x2DcVp+H9Hv7O6tLiUmGJFnU2wuGdI1ZlKKB0OMNzjjOOldLRQtBWCiiigYUUUUAFFFFABRRRQAUUUUAFFFFABRRRQAUUUUAFFFFABRRRQAVFdf8e7/Spaiuv+Pd/pQBmUUUVYF/T/8AVH61Zqtp/wDqj9as1L3A+VPiDo+m6n8adYuF0TVru8ilORE58mZlRTj/AL5J6Y5HvWE/hGXUdR1FNQ8Ia7HaTrtZft4VSV6ffJIHPb3rufiHpnxSuPiHqq6TBrDaLNNviaJAUACgYB6jnNefa/ofxjk1R2tfC3iZIJEwCrbwTjqcHK9+xrJ0Kbd2ilOS0R69+zjpGo6HqM1g1mlhYLanED3Xnyb9wwc44GK9M8Xadq1/ewnToI1WOCXE/wBoKPvZGUIRj7vIJx3A9K8g/Zk8PfEnR/Fuoy+MEuRp7WWyAzxEMH35xuPXivoWqjCMVaKsK76nna+Ftc+xvHJGGZ7QRt+/Q8hgUVcocLwdykkHtjrVmbw/4hd5GZLdpWkDNIJyAxEgZGA/h2KCg68Gu7oqhHNeINI1e7eCWK5ErJHIkqCRoklUuh2bckZKqy7uvNZFp4Z14W97HNNsd4ZRE8d24PLK0MZxggRgFfcMe2a7yigAooooAKKKKACiiigAooooAKKKKACiiigAooooAKKKKACiiigAooooAKKKKAMu4/17/wC8ajqS4/17/wC8ajqwCp7L/j5X8f5VBU9l/wAfK/j/ACoYGjRRUN5c29pbtcXU8UEKDLSSOFVR7k8CpSbdkJtLVk1ZPirxBY+G9NS/1ATGJ50gURJuO5zgdSAB9au6ffWWoW4uLC7t7uEnAkgkDrn6g4rmPitYpqWg29rJCJ0a6UmI5w5AOFOOxOM1UYXlyvT1M6lXkpuaV/Qm0Tx5oeta2NJ00XdxL5s0RkEQEatFtL5JOekiEcchhXR3VxHb+UZN2JJBGCBnBPTPoK8p8JeGvseLzRobKzZYzFE0MojcEJsbcvqxWM8/3RV3xFrOoSS6d4duNT8u8/tSJ7maKMsGRZlYRjH3eMA5PfFVVhGnFyclZGGGxUq9RU/ZyTfdf101PTm3FSFbafXGaZsm/wCew/74qj4nW+fQLxNNmlhuzGfKeJAzA+wJH8x7VxE9t8Q72RxIktlavHAsSQ32ZYWjZN5LYG4OrSd8/IOBWR2Houyb/nsP++KNk3/PYf8AfFctrF145t9XmXS7HT7jTYseWJFPmygJGfvbwASxkHI/hBrDluvirO4uFtbCDYHeO3EXyyFWl2q58zI3L5QwDwcn2oA9F2Tf89h/3xRsm/57D/viuYurjxonid1tbOzfSC0GTJkuQWUSBTuGMAs3IOduO9ZVxN8TLfWtRmtYLC8tRvS1imTYpH74och8/wDPIHI5yenWgDvNk3/PYf8AfFGyb/nsP++K5DVLjx1Lo1nHBa2sd5Lalrh4FPyzB1wo3N8g27uSG54461TGrfExmmP9h6aih28oFCWK5Xbn95gHBZfqM8CgDu9k3/PYf98UbJv+ew/74riptR+I6ONulaY6nJOEPyr5hBP+s5YIFIXgMSfmXFSadffER76A3un6VHamVRKqo2/ZvQFgfMwDtZ2xg4KY5zmgDsdk3/PYf98UbJv+ew/74rmfEdx4yje1bQre0kJ81ZvtEZ2r+8j2HaHGfk8zv/hWLPqvxNtDNJJpumSwK0shJicsqfKVVQjfMQpPXliMcdSAegbJv+ew/wC+KNk3/PYf98VwOm618R7zTYbpdIsVM94qIHt2jK22/BkZWkyG2ncF9sHrUVpqHxStdNE11p+nXEkdtG0u+Mhnl8tt+Nr8AOFOADnJxjsAeh7Jv+ew/wC+KNk3/PYf98VxUGueOLrQNMvLLSLdrme5cT+fbtCFgDYVthfcrFecc9MdxUUeqfE5ntwdG0lVZ4POZ1cbFKfvMAOcnd0PQAjOeaAO62Tf89h/3xRsm/57D/viuEbUvic1oxj0nSvPEW4bomClwJeMebn5sRY9Nxz6CRr74mm+khXT9EWBcBJjG5LfvQC23zMD93k7c5zg57UAdvsm/wCew/74o2Tf89h/3xXIeHr7x0uqRR63p9u9pLI28wRgNCCF24bfgqCSDxn8s1W1fUPiPDf3smn6dZTW6faI7RPK4kP7swu5MgOMeYDjGeOKAO42Tf8APYf98UbJv+ew/wC+K4DUr34oTWM0UWm6fC8ok2PCMvFh3CDmTByoQ7u2funtKNS+JUyXZbSNOt4w2IfkLSbS2M48wDIHvg5z2wQDutk3/PYf98UbJv8AnsP++K5zwbeeKPsUkHiOxBnijTy5YgB5mI03BvmOW3l+QAOK6GynknVjJay25BGA5HPHsfwoAkRZAfmkDD024qtqP8FXKp6j/BTQFOiiiqA1o/8AVr9BWX4w1YaF4Z1DV2h88WsJkEecbj2GfrWpH/q1+grlvi7/AMk213/r1P8AMVhVbjTk12OrBU41cTThLZySfzZ5R/wvXVv+hc0z/v63+FH/AAvTVv8AoXNM/wC/j/4V5HRXyX9pYr+f8j9x/wBUsn/58L75f5nr/wDwvnWv+gBp/wD3+ej/AIXzrX/QA0//AL/PXkFFH9pYr+f8g/1Syf8A58L75f5nr/8AwvnWv+gBp/8A3+ej/hfOtf8AQA0//v8APXkFFH9pYr+f8g/1Syf/AJ8L75f5nr//AAvnWv8AoAaf/wB/no/4XzrX/QA0/wD7/PXkFFH9pYr+f8g/1Syf/nwvvl/mev8A/C+da/6AGn/9/no/4XzrX/QA0/8A7/PXkFIelH9pYr+f8g/1Syf/AJ8L75f5nsH/AAvnWv8AoAaf/wB/no/4XzrX/QA0/wD7/PXPf8In4fvLW1+zakYJBFG9yVYSMC0SNt2kjnLHocYBHWsrwv4bsb6/P2rUoWhimiyqNgOhcBgzEjacdhmup18cpKPPv6Hjxy7hxwlN0Lcu697rt1tqdt/wvnWv+gBp/wD3+ej/AIXzrX/QA0//AL/PXMQeEdFkb7YNaLWpcFYDGA2MnIchvlHGARmkHg7SJrqR115YoHMjwxpGHcIrhSMbuoLfiFJo9vjrfF+RP1Hhq7vR28p/cdR/wvnWv+gBp/8A3+ej/hfOtf8AQA0//v8APXnENnp76DLNlvtcWoRwbjINrxsH529RjaOc9+1dJeeENDk8ySHVzAIvNEmyNXDFZWUbRvyFAAJ5JwQeamGJxs/hn+RtXynh/DtKpQtrb7T/ACfmdH/wvnWv+gBp/wD3+ej/AIXzrX/QA0//AL/PXJnwjpPmRxx668km9QytEqgjzI0bBDH/AJ6ZHH8JqpqXh2zt9MmvI5ZGLWzTqrYBgZZFXYwzk5DYzxk9O9OWIx0Vdy/ImGWcOTajGjvp9pfmzt/+F861/wBADT/+/wA9H/C+da/6AGn/APf568gorm/tLFfz/ket/qlk/wDz4X3y/wAz1/8A4XzrX/QA0/8A7/PR/wAL51r/AKAGn/8Af568goo/tLFfz/kH+qWT/wDPhffL/M9f/wCF861/0ANP/wC/z0f8L51r/oAaf/3+evIKKP7SxX8/5B/qlk//AD4X3y/zPX/+F861/wBADT/+/wA9H/C+da/6AGn/APf568goo/tLFfz/AJB/qlk//PhffL/M9f8A+F861/0ANP8A+/z0qfHrWN67/D9gUz822Z84/KvH6Kf9pYr+f8gfCOT2/gL75f5n2vYXC3dlBdKpVZo1kAPUAjP9addf8e7/AEqr4d/5AGnf9esX/oAq1df8e7/Svr4u6R+D1FaTSMyiiitCC/p/+qP1qzVbT/8AVH61ZqXuB5rrPxIvLPVbm0g02B44ZCgZ3OTjvxVX/haOo/8AQLtP+/jVx3iP/kYNQ/6+X/nWfXytTH4hTaUvyPzivnWOjVklU0u+i/yPQf8AhaOo/wDQLtP+/jUf8LR1H/oF2n/fxq8+oqP7QxP835GX9uY//n5+C/yPQf8AhaOo/wDQLtP+/jUf8LR1H/oF2n/fxq8+oo/tDE/zfkH9uY//AJ+fgv8AI9B/4WjqP/QLtP8Av41H/C0dR/6Bdp/38avPqKP7QxP835B/bmP/AOfn4L/I9B/4WjqP/QLtP+/jUf8AC0dR/wCgXaf9/Grz6ij+0MT/ADfkH9uY/wD5+fgv8j0H/haOo/8AQLtP+/jUf8LR1H/oF2n/AH8auR0i0iuLa4kMJuJkZQkQlCcHq3vWrLoGmzTu8GoeVEqjMe0M27amdvzcj5j+RreOIxcldS/I66ePzSpFSjU/L/I2f+Fo6j/0C7T/AL+NR/wtHUf+gXaf9/GrDh0GxNtdK16DKixvHJwA+QxIQbueg646Ux/DkPHl6gCc/MrBQQAcbvvfd9Kftsb/ADfkV9bza1+f8jf/AOFo6j/0C7T/AL+NR/wtHUf+gXaf9/Grm30/TU1dLYNK8Eln5quzhcP5RbtnIyMY4p+l6RY3lhCZLoQzyAYYYwv7zaS2W9PTFKOIxcnyqfft0JWPzOT5VV117dLeXmdD/wALR1H/AKBdp/38aj/haOo/9Au0/wC/jVg/2DpobDarKOuB5K5HKjn5uvzfoaVNBtdyZmZivl7lXH73ecEg57ZAxz0p+3xn835FfW82v/E/9JN3/haOo/8AQLtP+/jUf8LR1H/oF2n/AH8auCnQRzyRhgwVioPrg1HXP/aGJ/m/I4nnePTt7T8v8j0H/haOo/8AQLtP+/jUf8LR1H/oF2n/AH8avPqKP7QxP835B/bmP/5+fgv8j0H/AIWjqP8A0C7T/v41H/C0dR/6Bdp/38avPqKP7QxP835B/bmP/wCfn4L/ACPQf+Fo6j/0C7T/AL+NR/wtHUf+gXaf9/Grz6ij+0MT/N+Qf25j/wDn5+C/yPQf+Fo6j/0C7T/v41J/wtHUv+gXaf8Afxq8/oo/tDE/zfkH9uY//n5+C/yPdPAniKTxJpk1zLbLBJFL5bBWyDwDn9a6GuB+Cf8AyBL/AP6+v/ZFrvq+jwk5VKMZS3PvcrrTrYSFSo7toy7j/Xv/ALxqOpLj/Xv/ALxqOuw7wqey/wCPlfx/lUFT2X/Hyv4/yoYGjXi37UFrqE9pozO1yuiK8n2p4U3eXJgbGZe4617TTZEWRCjqrqRgqwyDXXluNeBxMa6V7f8ADff2OPH4T65h5Ub2ufP/AOzKl63ia/l063mi0FLXZJJJn9/NuG1j2zjdwOgwOa9i8aSaWthFHqt8lrEX3DI3FyO2O9bkMMcKBIo0jQdFUYH5Cud8d2t7dQWq2S2DFZCzi6iL5HHTBGK2zHHxzDFutKPKn59u77/I5sLhKmAwfsqb5pLy7+V9vmeZat4j0v7W1tosaqpYK+oXVvjyiSMFFAzngYyOw44q/o1lFHq1sYLSK5R7mIvKZvPIIcHPP3eeegOay/FOi6lLcoJNGeSQOSTZQs0WzAAzuzluOoHas3w34VuIvEOnXsOg63YkX0TSPHeOFIDgksjcbfXivJxeOoXVNUpW8knr56p/gdGAwONpylWq1VKT035bLsl/Tb+R9B3scklnNHDI8UjIwV0xuU44IzxmuJvV8bfZbqPTmeW4ksIctcN5QglCDf5Z2sHZue2AevpXeiinY7Ti7G38SXE7RTXWoIhvI380YjCLgmSPBB3KMABgBnd7Gnxp4mj13TUaW8ktRcXPnkhdrxmVtm4gcYTbj1B9c12NFMVgHSiiigYUUUUAFFFFABRRRQAUUUUAFFFFABRRRQAUUUUAFFFFABRRRQAVT1H+CrlU9R/gpoCnRRRVAa0f+rX6CsXx9pdzrfg7VNKs9n2i5gKR7jgFuoBPbpVlJ5kUKr8fSl+1T/8APT9BUShzRcX1NKNWVGpGpHdNP7j5u/4VF4+/6A0f/gZF/wDFUf8ACovH3/QGj/8AAyL/AOKr6R+1T/8APT9BR9qn/wCen6CvK/sSh3f3/wDAPtf+IgZn/LD7n/8AJHzd/wAKi8ff9AaP/wADIv8A4qj/AIVF4+/6A0f/AIGRf/FV9I/ap/8Anp+go+1T/wDPT9BR/YlDu/6+Qf8AEQMz/lh9z/8Akj5u/wCFRePv+gNH/wCBkX/xVH/CovH3/QGj/wDAyL/4qvpH7VP/AM9P0FH2qf8A56foKP7Eod3/AF8g/wCIgZn/ACw+5/8AyR83f8Ki8ff9AaP/AMDIv/iqP+FRePv+gNH/AOBkX/xVfSP2qf8A56foKPtU/wDz0/QUf2JQ7v8Ar5B/xEDM/wCWH3P/AOSPm7/hUXj7/oDR/wDgZF/8VR/wqLx9/wBAaP8A8DIv/iq+kftU/wDz0/QUfap/+en6Cj+xKHd/18g/4iBmf8sPuf8A8kfN3/Co/H3/AEBo/wDwMi/+Ko/4VH4+/wCgNH/4GRf/ABVfSP2qf/np+go+1T/89P0FH9iUO7/r5B/xEDM/5Yfc/wD5I+bv+FR+Pv8AoDR/+BkX/wAVR/wqPx9/0Bo//AyL/wCKr6R+1T/89P0FH2qf/np+go/sSh3f9fIP+IgZn/JD7n/8kfN3/Co/H3/QGj/8DIv/AIqj/hUfj7/oDR/+BkX/AMVX0j9qn/56foKPtU//AD0/QUf2JQ7v7/8AgB/xEDM/5Yfc/wD5I+bh8I/iArBl0dARyCLyLg/99U9vhT8RW8zdpm7zTukzfRHec5y3zc819Hfap/8Anp+go+1T/wDPT9BT/sWh3f3/APAJfH2ZP7EPuf8A8kfN3/Co/H3/AEBo/wDwLi/+Ko/4VF4+/wCgNH/4GRf/ABVfSP2qf/np+go+1T/89P0FL+xKHd/18iv+IgZn/LD7n/8AJHzd/wAKi8ff9AaP/wADIv8A4qj/AIVF4+/6A0f/AIGRf/FV9I/ap/8Anp+go+1T/wDPT9BR/YlDu/6+Qf8AEQMz/lh9z/8Akj5u/wCFRePv+gNH/wCBkX/xVH/CovH3/QGj/wDAyL/4qvpH7VP/AM9P0FH2qf8A56foKP7Eod3/AF8g/wCIgZn/ACw+5/8AyR83f8Ki8ff9AaP/AMDIv/iqP+FRePv+gNH/AOBkX/xVfSP2qf8A56foKPtU/wDz0/QUf2JQ7v8Ar5B/xEDM/wCWH3P/AOSPm7/hUXj7/oDR/wDgZF/8VSp8IfHrOFOkRICcFjdxYHvw1fSH2qf/AJ6foKPtU/8Az0/QUf2JQ7v7/wDgCfiBmf8ALD7n/wDJFnSrdrTTbW1chmhhSMkdCQoFSXf/AB7v9Kpfap/+en6CmyTSSDDNkV6yjY+Ibbd2R0UUVQi/p/8Aqj9as1W0/wD1R+tWHZVUsxwBUvcDyHXvA3iOfWrye3s45YZZmdHEyjIJz0JzVH/hAfFP/QPT/wACE/xr2j7TB/z0/Q0faYP+en6GvMllNGTb1/r5Hz0+GsJOTk3LXzX+R4v/AMID4p/6B6f+BCf40f8ACA+Kf+gen/gQn+Ne0faYP+en6Gj7TB/z0/Q0v7Ho93/XyJ/1Xwf80vvX+R4v/wAID4p/6B6f+BCf40f8ID4p/wCgen/gQn+Ne0faYP8Anp+ho+0wf89P0NH9j0e7/r5B/qvg/wCaX3r/ACPF/wDhAfFP/QPT/wACE/xo/wCEB8U/9A9P/AhP8a9o+0wf89P0NH2mD/np+ho/sej3f9fIP9V8H/NL71/keL/8ID4p/wCgen/gQn+NH/CA+Kf+gen/AIEJ/jXtH2mD/np+ho+0wf8APT9DR/Y9Hu/6+Qf6r4P+aX3r/I8X/wCEB8U/9A9P/AhP8aP+EB8U/wDQPT/wIT/GvaPtMH/PT9DR9pg/56foaP7Ho93/AF8g/wBV8H/NL71/keL/APCA+Kf+gen/AIEJ/jR/wgPin/oHp/4EJ/jXtH2mD/np+ho+0wf89P0NH9j0e7/r5B/qvg/5pfev8jxf/hAfFP8A0D0/8CE/xo/4QHxT/wBA9P8AwIT/ABr2j7TB/wA9P0NH2mD/AJ6foaP7Ho93/XyD/VfB/wA0vvX+R4v/AMID4p/6B6f+BCf408eB/FwKEWZBThCLlPl+nzcdTXsv2mD/AJ6foaPtMH/PT9DR/ZFHu/6+QLhjCLaUvvX+R4v/AMID4p/6B6/+BCf40f8ACA+Kf+gen/gQn+Ne0faYP+en6Gj7TB/z0/Q0f2PR7v8Ar5B/qvg/5pfev8jxf/hAfFP/AED0/wDAhP8AGj/hAfFP/QPT/wACE/xr2j7TB/z0/Q0faYP+en6Gj+x6Pd/18g/1Xwf80vvX+R4v/wAID4p/6B6f+BCf40f8ID4p/wCgen/gQn+Ne0faYP8Anp+ho+0wf89P0NH9j0e7/r5B/qvg/wCaX3r/ACPF/wDhAfFP/QPT/wACE/xo/wCEB8U/9A9P/AhP8a9o+0wf89P0NH2mD/np+ho/sej3f9fIP9V8H/NL71/keL/8ID4p/wCgen/gQn+NH/CA+Kf+gcn/AIEJ/jXtH2mD/np+ho+0wf8APT9DR/Y9Hz/r5C/1Xwf80vvX+RzHwy0PUND0i4i1GNY5Zp94QMGwNoHJHHausqNJ4nbar5NSV30qSpQUI7I93DYeGHpRpQ2Rl3H+vf8A3jUdSXH+vf8A3jUdbm4VPZf8fK/j/KoKnsv+Plfx/lQwNGiikJA68VAC1R1fWNL0iNZdUvrezRskNM4UHHXr9RVxWVgCrAg9COa+dP21oNYuovCMOmLctAZrlrsRZwEHk8sO+OaT9bepUVd7X9D6MRlZA6kFSMgjoRWVf+JNAsNWTSb3WLK3v5FR0t5JgsjKzbVIB9W4HvVzS9q6ZaKGBAhQA4xn5RXy/wDtAabdah+1N4Tmt7cSpDDp7sxkC7Ql4xY4PXAYce9Vpq2yVdtJI+qG3FflIVu2RkUzbcf89Iv+/Z/xrN8YnVh4Zvv7BbZqZjxbNsD7WJHODwcc1x8evfEWN5mbw6JHuZ1EMbKNlrH5aBssp+Y+YWbnqoPIPFSB6FtuP+ekX/fs/wCNG24/56Rf9+z/AI1xGgax47/sq9k1LRIXudnmWo2mPLGUqUYZ6BcMO+KG8RePo40z4TgmlIDBY5CquePkyT8h+8dx44A6mmB2+Lj/AJ6Rf9+z/jRtuP8AnpF/37P+Nebvr3xJfz44/D8YV5N0U5VlZUxH8qoQe5f7xBPbpTr/AMZeNNJ0pbvUfDtvEhCrvZmJD7CcEA8lmwox0zk8CgD0bbcf89Iv+/Z/xo23H/PSL/v2f8axbzVNaj00TwaaHmMkCsnlsfLRwvmNgcvtyeBzxWEniDx9LKqJ4XtolyNzSs3yksAV4PO3JO4cMBx0oA7fbcf89Iv+/Z/xo23H/PSL/v2f8a88g8Z+NpoLyWLwf5pt8xmNC24S+UWC8/e+fapI4Geanh174hR3cyy+HbeeONpTuGUDKsoCqpJ6shznpxQB3m24/wCekX/fs/40bbj/AJ6Rf9+z/jXnv/CVeLNX8IXl5pOlgX0V8kKeShIKBVaTAbqQxaPI4zycDJG1qGueJo47Z7XQWIks0lcOrOyyE4ZCF7qOcfxZwvSgDqNtx/z0i/79n/Gjbcf89Iv+/Z/xrhH8R/EIRyS/8IjbfLAXWLzGLM/khtuc4/1hK/QVLceIvHVsJd/hWK5OJBEYGblg2EBz0DAE57cDvQB22Lj/AJ6Rf9+z/jRtuP8AnpF/37P+NcRBr/jj7cq3XhpEgIj3yR5cLu5OFzkkcL6A89BVQ+JPiJJM8q+F40hAbyo9rbnIdsFiT8oK7OPXODigD0Lbcf8APSL/AL9n/Gjbcf8APSL/AL9n/GuL0HxX4iufGUGgapo0FrmKZ5WQsSFRyqSegV8AgHnmu5oAi23H/PSL/v2f8aNtx/z0i/79n/GpaKAIttx/z0i/79n/ABo23H/PSL/v2f8AGpaKAIttx/z0i/79n/Gjbcf89Iv+/Z/xqWigBiCXPzuhHspH9araj/BVyqeo/wAFNAU6KKKoAooooAKKKKACiiigAooooAKKKKACiiigAooooAKKKKACiiigAooooAKKKKACiiigAooooAKKKKACiiigAooooAKKKKAL+n/6o/Wn3v8Ax7N+H86Zp/8Aqj9afff8ezfh/Op6gc74h1aHRdN+3XCF081I8B1QAs2ASzkKB6kmsqHxx4edFEl20Nx5SSNbsP3illVghA/iw6n6EVvXtra3sSxXUaSosiyBSeNynIP51ljwvoCwTwJaukVwuyVEupVVhgDGA3HAA47ADoK11FoL/wAJRo+9o1mnaQOyJGIW3SsrMrBB/Fgo2f8AdNRnxhoG1mF6zKMbGEbbZCSgwpPU5kj/AO+hTbPwlolvEytHLI5lkkWT7RIrJvkd8IQ3yAb2Hy4z361Yk8N6E8CwfYwkaq6gRzOmFbZuHysOD5acf7PuaNREUPi/w/Pe/YoL8S3PnLB5SDLFzux/6A//AHya3qxU8M6EkIhW0KwiRZBELmQIGXphd2AOemMe1bJYE53D86BhRSbl/vD86Ny/3h+dAhaKTcv94fnRuX+8PzoAWik3L/eH50bl/vD86AFopNy/3h+dG5f7w/OgBaKTcv8AeH50bl/vD86AFopNy/3h+dG5f7w/OgBaKTcv94fnRuX+8PzoAWik3L/eH50bl/vD86AFopNy/wB4fnRuX+8PzoAWik3L/eH50bl/vD86AFopNy/3h+dG5f7w/OgCa1/4+E+tadZdoR9oTkdfWtSs57jRl3H+vf8A3jUdSXH+vf8A3jUdMYVPZf8AHyv4/wAqgqey/wCPlfx/lQwNGvGf2m77VorbR9Pt759P026aT7ROCwUyADYjFeQDzXs1VdT0+x1O0ez1C0gu7d/vRTIGU/ga68txccHiYVpR5kun9dtzjzDCyxWHlSjKzf8AX4nhX7NWp37+Jr7SbS4urvSIrTfLJKxK+duGCoP3QRu46nGag/bL8S6j4eTwmlj5eLyW5STeucAeTgj35Ne76No+l6NbfZtJ0+3soSclIYwoJ9Tjqa+ef23iY5/BE62z3Dwz3TqoXcnBt8lx6Yz+OKvN8VRzHEyqeztF9H1t1fS7ZOU4ergKEYc+q6rpfset3lxbQ/ZhdahtYWkZVFtiwRCoxnB5614z8VV0Jv2pPDLeJJ7yQDTLBrWS1QgNObuTy9wHRc4z2r6M0m3kXSNNWOZiqQpuL/MzDaO9fM37Ssdqn7S/gi4S+YXjy6ZG9sFIHl/a3IbPfJ4x7V5tFKMr21fzPQm3JWvoj6b8SzX0GiXMumpvulUbOM4GQCwGDkgZOMHOOhrkZ9T8aG0vfsFpNc3D2qNEHVEFuw6n5o1Dsw+YDPsQtegUUEnD3dx4yhRZrSO4uUku4VdJFhVoYht8zaAo3bmZhk5wFyOTVSXUvHK21sttby3EazyLPeCNA0q7eCsbIpABz1HJUDJBzXodFMVjh5JvEzWLXS6leRBIGIL2iHzCZ8RnaIiwYxjnggbs7Riuv0x5pdOtpbmJoZ3iRpY2IJRiBkHHGQfSrNFAwwKMD0oooAMCjAoooAMUYFFFABgUYHpRRQAYFGB6UUUAGKKKKACiiigAooooAKKKKACqeo/wVcqnqP8ABTQFOiiiqAKKKKACiiigAooooAKKKKACiiigAooooAKKKKACiiigAooooAKKKKACiiigAooooAKKKKACiiigAooooAKKKKACiiigC/p/+qP1qeQAqAQCMjrUGn/6o/Wp36D6ipe4CeVH/wA80/75FHlR/wDPNP8AvkVQ8Rw3c+mGOz3s3mIZESTY8kYPzKrcYJHfI+orJ0lPFX9uuLgxW+joy+TG215doRgQWyScnacnBHI5HJQHS+VH/wA80/75FHlR/wDPNP8AvkVxt5F8QYtOla2urOe7kjGxTEgWJ+DnqNwzkdRxzyRgz6TF42i1W2S8mtjYCeYy7Yw5aMklBuLArgEDgNyPTmi4HV+VH/zzT/vkUeVH/wA80/75FPHSigBnlR/880/75FHlR/8APNP++RT6KAGeVH/zzT/vkUeVH/zzT/vkU+kPSgBvlR/880/75FHlR/8APNP++RXHXVv4vt4EXS41+2tcn7VPcSrJFMmeCilvkGOwHBGMN96tDVl8UKIlsZBIBbpvcJHlpNw38MRztzt7Z6kUXA6Hyo/+eaf98ijyo/8Anmn/AHyK4+K38dIxT7RbDeHbfhWVSS2OvOR8mAOOGz2z2SghQCcn19aBIb5Uf/PNP++RR5Uf/PNP++RT6KBjPKj/AOeaf98ijyo/+eaf98in0UAM8qP/AJ5p/wB8ijyo/wDnmn/fIp9YOuLrX9pA6bH5kUkUahmcBI2Em5iwyDyvAwDz1oA2/Kj/AOeaf98ijyo/+eaf98iuOSPx9JK6m6t4UMCbd1vGSJNy7yWDem/A29CCSDxVi3HjQ6pZefJbpaCZvtYEKNuTA27DvBUdckgnOMDHNAHU+VH/AM80/wC+RR5Uf/PNP++RXDX/APwsCeC5nsPLjlSaZbZZVQfLlgjFcjcuAnUg8sfTOnocPi+LWwupXUMunfvmOIU3ElyUG4MCAFIA+U5wcnplh0Om8qP/AJ5p/wB8ijyo/wDnmn/fIp9FIBnlR/8APNP++RR5Uf8AzzT/AL5FPooAYY41wVRQcjkCn0j9B9R/OloAy7j/AF7/AO8ajqS4/wBe/wDvGo6sAqey/wCPlfx/lUFT2X/Hyv4/yoYGjRRRUAFcl8QfAWl+NXsm1K91G1NmkqIbORE3LJs3Btyt/cXpjvXW1ynxH+IPhn4f2VpeeJrm4giu5Wih8m3eUlguTwoOOKUkmtRqTjqmdPbQrb28UEedkaBFz1wBiuA8bfCHwv4u8f6Z421S41RNT03yPISCZFiPkymRdwKEn5ic8jiuck/aa+EsbbX1bUlb0OmTf/E1Y0j9o74V6rq9lpVnq1+91e3EdtAradMoLuwVQSVwOSOaal1RHNHuel+J9Uk0XQ7jU49OvNSeELi2tIy8smWA+UDrjOfoDXD/APC077/om/jP/wAF7f4V3fiPVrfQ9Du9WukkeG1Te6xjLEZxgfnWa3jTw3FCj3Opw27tgGN8llbDHacA8gI+f90100KtGCaqU+Z+rRtCUEvejc5b/had9/0Tfxn/AOC9v8KP+Fp33/RN/Gf/AIL2/wAK6efxx4ZhuIYG1JCZQWRwjeWQHCE78bSMsO9SReNfC8srRx6xbs6xGVlw2VUFgSRjj7jcdeDW31jC/wDPn/yZl+0p/wAn4nKf8LTvv+ib+M//AAXt/hR/wtO+/wCib+M//Be3+FdBB8QvCsrOBqSBQC0bYJ85dgfcmMlhtOau3XjDw5aW9lPd6pFbrfQC4thIGDSIQCCBjOeRx1o+sYX/AJ8/+TMPaU/5PxOS/wCFp33/AETfxn/4L2/wo/4Wnff9E38Z/wDgvb/Curg8ZeHri8Ntb6gkoW1ku3lUHy0jQxhst6/vF4+uaWXxl4YiE5k1m1UW4zMcnEY8xo8njj51ZfqDR9Ywv/Pn/wAmYe0p/wAn4nJ/8LTvv+ib+M//AAXt/hR/wtO+/wCib+M//Be3+FdUvjfwm1zFbf29ZLLNII4lZ9u9j0xnqDjg9DTT438Mobz7RqcUAtHKyNJnaQNvzKRwV+defcUfWML/AM+f/JmHtKf8n4nL/wDC077/AKJv4z/8F7f4Uf8AC077/om/jP8A8F7f4V1DeOfCKyxQtr9kJZQ/lpv+Z9rMrYHU8qw464NOTxn4dGjadq1zqCWdtqMRltvPBUsoXcePXHOKPrGF/wCfP/kzD2lP+T8Tlf8Ahad9/wBE38Z/+C9v8KP+Fp33/RN/Gf8A4L2/wrqP+E48KZx/bVvngYw2cl/LA6dd/GOuae/jTwvGivJrVqis5RWYkAkKX6kf3QSD0I6Zo+sYX/nz/wCTMPaU/wCT8TlP+Fp33/RN/Gf/AIL2/wAKP+Fp33/RN/Gf/gvb/Cujfx/4UhnuYbzVorNoGVT9oBj3ZCYK5HP31z6Z5q1N4w8Ox2MF+dTia0nuGt0mRWZPMAJIJA4AAPPSj6xhf+fP/kzD2lP+T8Tkv+Fp33/RN/Gf/gvb/Cj/AIWnff8ARN/Gf/gvb/Cum1Txx4d0+xt7yS8aWK5Mgi8qJmJMZAcHjgjPfFTWvjLwvdfavs+uWchs7c3NyA/MUY6sw6jGOe4o+sYX/nz/AOTMPaU/5PxOT/4Wnff9E38Z/wDgvb/Cj/had9/0Tfxn/wCC9v8ACuoh8b+F5DOP7WhTyHEbmRWQZJUDGRyMugyPWpNF8YeH9WVzbXyKUklQrKChxGzgtg9F/ducnsKPrGF/58/+TMPaU/5PxOT/AOFp33/RN/Gf/gvb/Cj/AIWnff8ARN/Gf/gvb/Cukk8daBvulgnkuRaWMt9OY4zhI48ZHOPmOQQPQg9DU8njXwrHcyW0mt2qSxSGOVWJGxh1Dccfj1o+sYX/AJ8/+TMPaU/5PxOU/wCFp33/AETfxn/4L2/wo/4Wnff9E38Z/wDgvb/Cuy03xToGo3CW9nqcMszyeUseCG37XbbgjIOI3P8AwE1s0fWML/z5/wDJmHtKf8n4nDeDPiJD4i8SyaBL4f1jSLxLf7Ttv4vLJTOMgHnrnn2NdbqP8FcCn/JyMv8A2Lkf/o5677Uf4KWMp04Ti6asnFO2+4q0YprlW6KdFFFchiFFFFABRRRQAUUUUAFFFFABRRRQAUUUUAFFFFABRRRQAUUUUAFFFFABRRRQAUUUUAFFFFABRRRQAUUUUAFFFFABRRRQBf0//VH61O/QfUVBp/8Aqj9ankztyATgg4FS9wMLx/Za7eeGpx4ZuFg1iF0ntPMlaOKR0YHy5COdjcgjmuFh0L4vQsLRNbsnt7Nla1nklJecrGcCTjLAtjcGJ55XAGK9U84f885f++DR5w/55y/98GlYDjvCMXxIXxLu8S3GlPpLWgYrbj5lmODtHAJ2ksNx4ICnAOa7aovOH/POX/vg0ecP+ecv/fBoAloqLzh/zzl/74NHnD/nnL/3waAJaKi84f8APOX/AL4NHnD/AJ5y/wDfBoAloNRecP8AnnL/AN8Gjzh/zzl/74NAHjmj+GfjBpusapqC6tHdxtqU09tb3GpyOjwmUlUwwYJ+7O0AYCkAheMnsvAafEhdbuz4wk0ltO+zR/ZhaHLebk7s8Dt+B4wBznsfOH/POX/vg0ecP+ecv/fBoSAloqLzh/zzl/74NHnD/nnL/wB8GgCWiovOH/POX/vg0ecP+ecv/fBoAloqLzh/zzl/74NHnD/nnL/3waAJa86+J/h/x9qviPTrrwhrn9m28VpOku+dhGJSjhCYxw+WK8tnbtyMGvQPOH/POX/vg0ecP+ecv/fBosB5x8PvD3jqz12zl8R3TfYU0Z7W5VNVuJvMnMilHAd2w4QMC4IOT1PG2paeD/iLbzaXDH4gYaYtvefbIn1S4luFmlWTy8SvuLqhMQXJBGGPJxj1Lzh/zzl/74NHnD/nnL/3wabBHAeEtF8e2fiHT11e/wDP02GJJZ5jfM7SSfZY4mi2EcjzFaTdnkt0zXolRecP+ecv/fBo84f885f++DSAloqLzh/zzl/74NHnD/nnL/3waAJaKi84f885f++DR5w/55y/98GgCR+g+o/nS1GJN5CiNxz1IxUlAGXcf69/941HUlx/r3/3jUdWAVPZf8fK/j/KoKnsv+Plfx/lQwNGqWtatpui2LX2q30FlbLwZJnCjPp7mrteO/tKaFqepwaRfRWt7e6ZamQXUVoN0iFgNsgXvjB/Pt1rry3C08XioUakuVPr/XfY48wxM8Nh5VaceZroen+H/EGjeILVrnRdStr6JTtYxPkqfQjqPxr5+/b0Z18J+GGjOG/tCXBx/wBM62v2cdH1pPEt5q39mz6Zoy2ht40lQqZm3AhjnG4jByenOBWR+3jC0ng3w+w6R3sjn6bVH9arN8FTweJlRpy5l/WjtpcwwOLqYrCe1nGz/rVHyQ+j6lMzSfu2AXO4yqMjtjnmtn4c6bfW3xM8KtcW0iKuuWWWI+X/AF6d+lZ91d6rBFiSOVVZBhtxIx25zjvWv8OtRvLn4l+Fo5ZD5Z1qy+XOek6eteXFlq1z9HdYjt5NMuFu7Y3MAQs8KrkvjnAHc8VxV3deC/tN5qU+gs07JBPK7CMM4mBQNguMACVgx4HzNyTXb6ncwWen3F3dNtt4YmklPooBJ/SsDy/DLIRcXS2UqQpE0E175ckEfZMbvkDBeR/FjvV9T0DGaXwUXNn/AGC0i2czxeVhGWNNy5cLv4i3bMDHfIXqakij8Ete2+lyaKIru5uDbiNtrOGjy+8srnjLnDZJySOoOJdVu/A9jqv2S9mxdBbZ0+dyDFKZFiVTnHl/u5Dt+6oBJx1pbfVvhrZ29rcf8JJ4eZIMXFvcT6pE5RSWUMrs2dpIcDnGd3vTEbMHg/wzCkaxaNaosYUKqghcKAFBGcHGBjPoKkm8K+HppbSWbS4JHs0SO3LZPlqmdoHPbJ/Om3Hi7wrbGVbjxNosJglEEoe/iXy5CMhGy3DEc4PNXNb1nTtFit5dRuFgS4uEt42boXbOM+gwCSTwADQMrW3hbw/bPM0Gk20ZmieGQAcMj7d4x0+baufXAqu/gnwrJCIX0aBowGAVixwGYs3fuWJPrnmnR+NfBzoHTxZoLKYfPBXUYSPK4+f733eRz05q7p2vaJqTRrp2sadeGQZjEF0km8bVfIweflZW+jA9xQBm6N4J8P6VdPdQ2zSTmQOjyN/qwOiKBgBBnhenT0FT33g/wzfTSzXej200krFnLA8kjB78ZHBx1HBzW7RQBh/8Ij4c3s/9lQ72zubLbmyxbk5ySCSQT0ycYzUWqeC/Deo6bDYT6bGsNvAbe32EgxIey/8A1810NFAHOWfgjw1a3r3cenK0jeWQJGLBWR94YZ/iLfMW6k9afJ4L8KyEGTQ7R+vDKSMdMY9AOAOg7YroKKAMWXwr4fldJJdMieVCSsrMxkBOzJ3Zzk+WnOf4RUknhvQ5LN7OTTYZIHmM7o+SGcjbk568cemOOla1FAGQ3hnQmtYLV9NhaK3dnjBySGY5Yk5ySTyc5yada+HNFtRdi10+OAXYYTiMld+4kseDwSSckc1q0UAYEngzwvIUL6LatsIIBBxkbe2cdUU/UZ60/T/Ceh2F893bWaqWt3t/LPzJsdy78HklmOTkn8MnO5RQBkQeGdBhgmgj0yARzwtBMDk+ZG2AVYnkjAA+gA6AVWPgzwx5NxGuj2yi5x5p253YbcOueh5HaugooA5rSfA/hzTliZbNri4jLN9pmcmVmbcCSRjnDuOnRjW/aWsFrGY4E2KTkjJPP41NRQB5sv8AycjL/wBi5H/6Oeu91H+CuCX/AJORl/7FyP8A9HPXe6j/AAV6GO3p/wCGJvX+z6Ip0UUVxGAUUUUAFFFFABRRRQAUUUUAFFFFABRRRQAUUUUAFFFFABRRRQAUUUUAFFFFABRRRQAUUUUAFFFFABRRRQAUUUUAFFFFAF/T/wDVH61LdMyQMy8GotP/ANUfrT73/j2b8P51PUCn9pm/56H8hR9pm/56H8hWN4m1iHQdKOoz2808YlSMrFjcNzAZ57DqfYVlyeOtBh1O4sbmYweXMkMUrY2zlgcleeikFT7g1pZCOt+0zf8APQ/kKPtM3/PQ/kK5uLxbosqho5pGDRSTKdoGY0OC3J6Z49j1xUTeNvDiW63TXjC2ZWPn+WfLDBWYqW6bsKeP1osgOp+0zf8APQ/kKPtM3/PQ/kK5G/8AGumL4f1TVNMzevYWLXZjztU4HCk84PuAR19DXmPgf4+ah4nmuI18JW1sYUViftzyZyfaLirdJ+zlVt7q3NKNOVaoqcNWz3z7TN/z0P5Cj7TN/wA9D+Qrk/Avia68RfavtGnx2nkbcbJHbdn/AHlX+tdNWUJRmuaI69GdCbpzVmib7TN/z0P5Cj7TN/z0P5CoaKuyMib7TN/z0P5Cj7TN/wA9D+QqGiiyAm+0zf8APQ/kKPtM3/PQ/kKhoosgJvtM3/PQ/kKPtM3/AD0P5CoaKLICb7TN/wA9D+Qo+0Tf89D+VQ0q/eH1osgM9fE9u43Rf2hMnaSLT5nRvcMEII9xS/8ACSx/88dV/wDBZP8A/EVT8Nz/AGfwbpUvls/+hwjA6/dFXl1Bcyb4ZESOPzC2CeMZ9K6J04KTSi9PP/gHLCpOUU3Ja+X/AARv/CSx/wDPHVf/AAWT/wDxFH/CSx/88dV/8Fk//wARTIdb02QA+eUBRXBZeCpJAORkHkH8qdNrOnRw+ctyko3hMRnJySB+XPWl7KN7cj/r5D9o7X5193/BF/4SWP8A546r/wCCyf8A+Io/4SWP/njqv/gsn/8AiKR9Y0xUZheRuVUttU5Yge1NbWrNJ7WBxMHuY0kj+XjDHAzz+fpQqcf5H/XyBza+2vu/4I//AISWP/njqv8A4LJ//iKP+Elj/wCeOq/+Cyf/AOIpzappyqWa8iAHUk++KR9W01F3NfQqMAjLdf8AOR+Ypckf5H/XyHzS/nX3f8ET/hJY/wDnjqv/AILJ/wD4inR+JIGljjY30JkYIrT2MsaljwBuZQMk9Oac2pWK/euoxzjk1T8RyJLo8MkbBla9tMEf9fMdONODkouL1/rsTOc4xclJO3l/wToLaeVplVmyD7VerMtf+PhPrWnXJJanWZdx/r3/AN41HUlx/r3/AN41HTAKnsv+Plfx/lUFT2X/AB8r+P8AKhgaNFFFQAV88ftxhW8F6QpYLmeTGTjvHX0PVLVdJ0vVoli1TTrW9jU5VbiJZAD6gGgmceaLR+Ykk0pDI1zGVJGR5i81tfDQL/wsvwswkjONbsuA4z/r0r9D/wDhCfB//QraL/4Ax/4U+Dwf4Ut5454PDWjxSxsHR0s4wysDkEHHBBpJHMsM09y9r0Fjc6RcxamVFlt3T7zhSincQ3+zxyO4yKxYNC8OR6lJeQ3Ijmgld1VZgFt2KlG2r0UfN+eK3NZsV1LS7iweRo1nQqWHJH4d/p3rmr/wLDfTme41KbzHZXk2AosrB9x3BWHHoARjjO7Ao6nWJ4u8JeENXvLrXNdk+eLTHsZpTc7UihbcSxHQOAzgN6Mw71ys3hz4StpMsNzqsbQtZJcSs04RzB5ZtlcgAYB8xgMAfM5I5Ndhq/gXTdR8HXnhh5GjtbmJIy4jUt8rbhuyMOM9Q2R19axdX+EulahoX9kvq1+EWwtbFZGCSExwMzfMGGG3FgSDwCi4xigDCu/CXwgt4pLy51pWjurdruMte79tvcucFABnYzOwHXO9hWh4pm+G+t2n9m+KfGJuv7Ng8mdJrkRfvJ0aMTMoUfOVaQAjgAtxxkFz8E9CcXix6xqwW8iggk85kmZEi+75ZZf3bDjDD7pHFbPiP4bWOuM8l1q2oJPLevcSyoVLNG8RhMIyDtURswBHI3E96GBHH8J/BrNFObe4ldXSTf5oG8qsSqSFAGMQrwBjlvU1c8A/D/TPCWpX19bSvNJOkcEAZcC3gRVVUHcsQi7mP3tq+ldhEixxrGihVUBVUdAB0FOpgFFFFABRRRQAUUUUAFFFFABRRRQAUUUUAFFFFABRRRQB5sv/ACcjL/2Lkf8A6Oeu91H+CuCT/k5GX/sXI/8A0c9d7qP8Fehjt6f+GJvX+z6Ip0UUVxGAUUUUAFFFFABRRRQAUUUUAFFFFABRRRQAUUUUAFFFFABRRRQAUUUUAFFFFABRRRQAUUUUAFFFFABRRRQAUUUUAFFFFAF/T/8AVH60+9/49m/D+dM0/wD1R+tSXSs8JVcAkjr9anqBjXdrb3kax3UKyorrIFbpuU5B/OqEHhvQ4DA0GnpCYAqxGN3UqFzgZB5HzHg9c85re+xTf34/1o+xTf34/wBa05kI5yTwr4fkH7zT9/7wy5aeQneQAX+997AGG6jHBFVD4J0U6gk/lsLZFbbahm2FmVlLk5yThm5689a677FN/fj/AFo+xTf34/1ougOfvPD9jJDObeMx3Ulq1qk0kjyFEOMjlvVVJ7nA5riF+GF8o+XW7QfS2kH/ALUr1f7FN/fj/Wj7FN/fj/Ws5whP4jqw2NrYa/s3a/kjkPA3hm48O/avPv4rrz9uNkbLtx9Waumqz9im/vx/rR9im/vx/rVQUYLlRlXrTrzdSb1ZWoqz9im/vx/rR9im/vx/rVcyMitRVn7FN/fj/Wj7FN/fj/WjmQFairP2Kb+/H+tH2Kb+/H+tHMgK1FWfsU39+P8AWj7FN/fj/WjmQFalX7w+tWPsU39+P9aPsU39+P8AWjmQHJaDcaXL4S02zutQtonS2jWRGmRWVlUAghuhz7VdjbQo3kYapaHfH5Z/0mMcYx1GD2rZfR4nYs9vZsxOSWiBJ/Sk/sWD/n1sf+/I/wAK6JV4Nt66nNGlOKS00OfktvDMisrX9p8xy2LtBuOScnnnkn86aLPwyP8AmI25yoU/6avKg5xwemcH8K6L+xYP+fWx/wC/I/wo/sWD/n1sf+/I/wAKPbx7sXsH2Rz0Vr4aiD7NRthuOc/bFyD6jn6/nUzr4edom/tK1BijWOMi7XKKvTBz16/UE1t/2LB/z62P/fkf4Uf2LB/z62P/AH5H+FHt492NUZdkc1cWfh1oAltqVlA6jaji4T5RnOOv+fepXtfDDDaL60UZyALteDxkjnvgZ+ldB/YsH/PrY/8Afkf4Uf2LB/z62P8A35H+FP6xHuxewfZHPra+F1ff9tsi/OWN0mTkY9abqs+mLpNrYWF5bSkXlqI445lZsC4RjgD0AJ9gK6L+xYP+fWx/78j/AAp0ekJG++OC0Rh0ZYwD+gpKvC6bbdgdCVmtFcda/wDHwn1rTqlDayxyq7MhAPbNXa5JO51oy7j/AF7/AO8ajqS4/wBe/wDvGo6YBU9l/wAfK/j/ACqCp7L/AI+V/H+VDAwPirqt/pWh28mn3DW8ktwEZ1642k8flXmv/CWeJf8AoNXf/fQ/wrvfjX/yAbH/AK+//ZGryevmcyrVI12oyaPguIMTWhjXGM2lZbNm3/wlniX/AKDV3/30P8KP+Es8S/8AQau/++h/hWJRXn/WKv8AM/vPE+u4n/n5L72bf/CWeJf+g1d/99D/AAo/4SzxL/0Grv8A76H+FYlFH1ir/M/vD67if+fkvvZt/wDCWeJf+g1d/wDfQ/wo/wCEs8S/9Bq7/wC+h/hWJRR9Yq/zP7w+u4n/AJ+S+9m3/wAJZ4l/6DV3/wB9D/Cj/hLPEv8A0Grv/vof4ViUUfWKv8z+8PruJ/5+S+9m3/wlniX/AKDV3/30P8KP+Es8S/8AQau/++h/hWJRR9Yq/wAz+8PruJ/5+S+9m3/wlniX/oNXf5j/AAo/4SzxL/0Grv8A76H+FYh6V1C6hoEqqtzbRsFwR+7YZPlqOSD0yGrWnUqTvepb5s3oV69W6dZr1bKX/CWeJf8AoNXf5j/Cj/hLPEv/AEGrv/vof4VObnw2yeX9hVcqfnG8sDtb3/vbfwzTIb/SbPVrq4tocwNbbYkC9H3KSMtnjAPNU5VFvV/FmvNWTV8Rp6sj/wCEs8S/9Bq7/wC+h/hR/wAJZ4l/6DV3/wB9D/CrlnqGhwuLwReVcSD50VDhMq24DnGC22lmvPDUkwmW3/ekly7q5+fPcA9PTFV79v4v4lL23Lf6z/5Myl/wlniX/oNXf/fQ/wAKP+Es8S/9Bq7/AO+h/hWfrE0Vzq15cQ/6qWd3TjHyliRxVSud16qfxv7zjni8RGTSqN/Nm3/wlniX/oNXf/fQ/wAKP+Es8S/9Bq7/AO+h/hWJRS+sVf5n95P13E/8/Jfezb/4SzxL/wBBq7/76H+FH/CWeJf+g1d/99D/AArEoo+sVf5n94fXcT/z8l97Nv8A4SzxL/0Grv8A76H+FH/CWeJf+g1d/wDfQ/wrEoo+sVf5n94fXcT/AM/Jfezb/wCEs8S/9Bq7/wC+h/hR/wAJZ4l/6DV3/wB9D/CsSij6xV/mf3h9dxP/AD8l97Nv/hLPEv8A0Grv/vof4Uf8JZ4l/wCg1d/99D/CsSij6xV/mf3h9dxP/PyX3s734V3Euo+Np9QvyLm9Nl5X2iQfOEDZCg+mSa9M1H+CvLfg3/yM03/Xsf5ivUtR/gr6bLak6lBObv6n32QVZ1cEpVJNu73KdFFFege0FFFFABRRRQAUUUUAFFFFABRRRQAUUUUAFFFFABRRRQAUUUUAFFFFABRRRQAUUUUAFFFFABRRRQAUUUUAFFFFABRRRQBf0/8A1R+tTv0H1FQaf/qj9anfoPqKl7gOooopAFFFFABRRRQAUUUUAFFFFABRRWbdaV51xPN9qkBmXG1gGVTggED6E8GgDSorJ/sc+W8ZuMgsGH7scdB0+gxnryaSLRUR8mcsB0GwZByDnP4fzNAGvRVRrGMymToSxY8dcgZH6VDPpaSRiNZCowM/L1wMZ+vv2oA0aKzDpKmGGL7RIqwqygKBghuufw6Vcs7cW6Mu9nLNuJPc0AT0UUUAFFFFABRRRQAUUUUAFFFFACP0H1H86WkfoPqP50tAGXcf69/941HUlx/r3/3jUdWAVPZf8fK/j/KoKnsv+Plfx/lQwKvjLw9F4j02O0kuHtzHIJFdV3c4I5H41yX/AAqyP/oNv/4DD/4qt/4neNrDwJ4dGrX1vLctJKIYIIzgyOQTjJ6DAJzXlP8Aw0pB/wBCfL/4MB/8brCWWRxL53C58/mX9kqt/tXxW/vfodv/AMKrj/6Db/8AgMP/AIqj/hVcf/Qbf/wGH/xVcR/w0pb/APQny/8AgwH/AMbo/wCGlLf/AKE+X/wYD/43S/sOH/Pv8f8AgnBfh/8ArmO3/wCFVx/9Bt//AAGH/wAVR/wquP8A6Db/APgMP/iq6H4a+MrDxz4bGs2MMtvtlMM0MhBMbgAkZHUYIOfetG/8SaDYXstne6taW88UYllWSQLsUnALHoM+9YSyzDxdnD8X/mepSybLasFOELp+b/zON/4VXH/0G3/8Bh/8VR/wquP/AKDb/wDgMP8A4qvQxc25LD7RF8oy3zjjjPP4EGoNR1TTtO0+51C9vIYLS1BM8rN8sYHXPpS/s7Dfy/i/8zT+wcv/AOff4v8AzOD/AOFVx/8AQbf/AMBh/wDFUf8ACq4/+g2//gMP/iq7621KwuLeO4hu4WjkAKEtjOenB55qQ3VsEd/tEO1CAx3jCk9M+lH9nYb+X8X/AJh/YOX/APPv8X/mee/8Krj/AOg2/wD4DD/4qj/hVcf/AEG3/wDAYf8AxVd7b6jZzW/nrcRqm3cd7bSFyRkg9BkGrCSxSMypIjMmNwDAkZ9aP7Ow38v4v/MP7By//n3+L/zPOv8AhVcf/Qbf/wABh/8AFUf8Krj/AOg2/wD4DD/4qvSKKP7Ow38v4v8AzD+wcv8A+ff4v/M83/4VZH/0G3/8Bh/8VR/wqyP/AKDb/wDgMP8A4qvSKKP7Ow38v4v/ADD+wcv/AOff4v8AzPN/+FWR/wDQbf8A8Bh/8VR/wqyP/oNv/wCAw/8Aiq9Ioo/s7Dfy/i/8w/sHL/8An3+L/wAzzf8A4VZH/wBBt/8AwGH/AMVR/wAKrj/6Db/+Aw/+Kr0iij+zsN/L+L/zD+wcv/59/i/8zzf/AIVXH/0G3/8AAYf/ABVH/Cq4/wDoNv8A+Aw/+Kr0iij+zsN/L+L/AMw/sHL/APn3+L/zPN/+FVx/9Bt//AYf/FUf8Krj/wCg2/8A4DD/AOKr0iij+zsN/L+L/wAw/sHL/wDn3+L/AMzzf/hVcf8A0G3/APAYf/FUf8Krj/6Db/8AgMP/AIqvSKKP7Ow38v4v/MP7By//AJ9/i/8AM83/AOFVx/8AQbf/AMBh/wDFUf8ACq4/+g2//gMP/iq9IpGIUEngAZNH9nYb+X8X/mH9g5f/AM+/xf8Amecf8Krj/wCg2/8A4DD/AOKo/wCFVx/9Bt//AAGH/wAVXoEN7ayxRyLOgWT7m44J/A1Ik8LqzJKjBfvEMDij+zsN/L+L/wAw/sHL/wDn3+L/AMzl/BvgyHw7fy3gv3undNgBjCADPPc5roNR/gq0HRjtVlJxnAPb1qrqP8FdVGlClHlgrI9DD4alhoezpKyKdFFFbG4UUUUAFFFFABRRRQAUUUUAFFFFABRRRQAUUUUAFFFFABRRRQAUUUUAFFFFABRRRQAUUUUAFFFFABRRRQAUUUUAFFFFAF/T/wDVH61O/QfUVBp/+qP1qd+g+oqXuA6iiikAUUUUAFFFFABRRRQAUUUUAFFFFABSOyohdmCqBkknAApTXln7TN/qNj8PVjsWdIrm6WG6dTghME4+hIArrwGEeMxMKCduZ2uc2MxKwtCdZq/KrnS3vxM8B2dw1vceJ7ESKcHYWcfmoIqD/havw9/6Gi1/74k/+Jr5S0K2s7i31F7mLe1va+dH+8K5beq49/vE/hXS3fge3mv7s2Gp7LRJZo4/MjBKtHu+U/NnB28Nj8uM/c1eFctoS5a1Wa89LdOyfc+Op8S46quanTi/v/zR9Ef8LW+H3/Q0Wv8A3w//AMTR/wALW+H3/Q0Wn/fEn/xNfOreCrNdLvZ11bzWhmVVYRfOQGmVwIwx3corZzwoPHasmPw+kXie3026lka1lBZZwAu8CPdxycduCc88gdKUOGMpqc3LVnpft017DlxHmMLXpx19f8z6g/4Wt8Pv+hotP++JP/iaP+FrfD7/AKGi0/74k/8Aia+aLXwvaX3iK50yDVFtYookmEtxHwUIBY8HtkfXNTjwQou/s0msxKygeYwiyituCsgO7lwSeO4BOaT4ZyiNuatNaJ7d/wDt0FxFmL2pR7f1qfSH/C1vh9/0NFp/3xJ/8TR/wtb4ff8AQ0Wv/fEn/wATXzDc6Lp0Om6g4up5bi3t4riJggCusjL1GTjAPPWtF/BtrOEmt9R+zRiCF3SRAWYtGGYp8w3gEnPTHHWiXDGVRV5VZpfLyfbzBcR5g9FTj+Pn5+R9G/8AC1vh9/0NFr/3xJ/8TWXP8TPCAnle08YWEYkkLHdHITjbgD7nHPPevnjTfDtre6SZxeFZY7p4mKLvMi5QAqhI/vEk56Val8FxR+bt1pJvIA80QwbixO3Hl/N8/wB724BNEuGcpjJxlWmmvL/7UFxHmLV1Tj/XzPfZPiT4NdYCfGVmZI3ZmYpJ0OO2z6/nSj4neFf3hPjWw+8fLHkv04xn5OvX86+eLbwmsuoX9i+qxxS216bSMtF8sjBXO4nd8q/J79auWfgVbtnjj1uCORSw2zRbC2CVBHzHIZtoB77s9uSfDOUQfvVpfd3/AO3QjxFmUtqUf6+Z9PeD/FOha48sWmeILTUXyWEaNh1GTnggEjkdq6WvhuC5uPD/AIjFzpl4fPsbjMU6DbuKnrj0Pp6V9vWUpms4ZiNpkjViPTIzXgcQ5FHK5QlTlzRntffS3+Z7eR5xLMVONSNpR7bEr9B9R/OlpH6D6j+dLXzh7xl3H+vf/eNR1Jcf69/941HVgFT2X/Hyv4/yqCp7L/j5X8f5UMDyX9r3/kSNI/7CY/8ARUleD6Donh2406O71rxXFp0kzlUt4rV53UD+J8YCj06mveP2vf8AkSNH/wCwoP8A0VJXhvhnw7p40pfEvii6e00XzTHDDEMz3zr1SMdgO7ngfWvTwrtRWp8BncXLMpe6not9vV7E7/D7VF8cv4X+12uEg+1tfZPki227vOPfGO3rxTNY8I2K+GrnxB4d15NYtLKZYr1TbtDJDvOFfB6qTxmuo8Ma/ceLdY8b3iwJBPP4dlisraPnZDGFHlr3Pyj8axPh9mH4e+O7qXi2ayggBPRpWl+UD1PU1pzTW72scXsMO3aCupc1nrpZaf0+h7N+yN/yT3U/+ws//oqKus8Z+B4fEeqXVxJq0VnHPaiKSGO3BMpUhkMuXxIqkZAKgjJw3Ncn+yN/yT3U/wDsLP8A+ioq73xb4TTXhqDLcLZy3NkbVZooVL4OdwYkHKn5R9AR3ry8V/Fkfc5L/uNL0Odi+F1gDMX1uZpJb5ppZBu3vDIzGS2bLkBW37RtC4AXrjNXbH4eWNv4V1vw++qSTLq8jb523NIAWztO5yCRkjI2/StGPwtI1xJLM1tu8y0dXC5LtA6tvIwNpIUjHPrkdKjvvCNy+oQ3FjfraBbuafKKMx+YyMSoIILEKw56bsjpg4nomZrvw4sNSlvfsmsNZNe3kdw4RNzbI4FiWPO4NgFN456k5BosvhfBZT21xbarmWGQSOs1qHjnYSSvudNwycSkA54wD7Vs+FPCUejXFtLNLFdvarMIZmhUS5kkLEkgDoOOP7zV1Y6UIaPN7P4W/ZWDRa8zbWjfy5bXfHK6OzAyqX+YYcjA28hSckVu+E/Bq6Drl3qY1Az+ejIqCEIcNIZCXbJ3kFsKeMLxXV0UDYUUUUAFFFFABRRRQAUUUUAFFFFABRRRQAUUUUAFRXcIubeSBmZVddpK9cd6looAxn0KPz28uRktyhHl9eSQcAnkDirel2H2OI738x2VVJwAMDOBx9TV6igCKC3hg3eTGE3HJxUGo/wVcqnqP8FNAU6KKKoAooooAKKKKACiiigAooooAKKKKACiiigAooooAKKKKACiiigAooooAKKKKACiiigAooooAKKKKACiiigAooooAKKKKAL+n/6o/Wp36D6ioNP/ANUfrU79B9RUvcB1FFIzBQWYgAdSaQC0VhzpDIZSbrDFmZNrtxnpzj9MGoo41DLuvt4HBJZst05x68Y+nNFgOhorBRUSdG+2hkQoVGXG0Luznk7s59q1ft9p/wA9R+VFgLNFVvt9p/z2H5VPHIki7o2DD1FADqKKKACiiigAqjruk2Gt6VPpep26XFpOu2SNu/uD2PvV6iqjJxkpRdmhSipJxkrpnil5+z1o73DtZ+Ir+3iJ4R4VcgemcjP5VCP2ebMZx4svRnr/AKMvP/j1e40V7a4mzRK3tn9y/wAjyHw/l17+y/F/5nhw/Z5swQR4svQR/wBOy/8AxVDfs82bHLeLLwn1Nqv/AMVXuNFP/WfNf+f34R/yF/q/l3/Pr8X/AJnhx/Z4sj/zNd50x/x6r0/76o/4Z5s8Y/4Sy8xnP/HqvX1+9XuNFH+s+a/8/vwj/kH+r+Xf8+vxf+Z4d/wzxZc/8VXecjB/0Ven/fVL/wAM9WmVI8WXoK/d/wBGXj6fNXuFFH+s+a/8/vwj/kH+r+Xf8+vxf+Z4cP2eLNTlfFl4Ppar/wDFVLZ/AGC0mE1v4sulcdCbJGx+BNe2UUpcS5pJWdX8I/5DWQZendU/xf8AmeITfs+W000k0vi69eSRizs1qpLMepPzU3/hnmzzk+LLwnp/x6r/APFV7jRT/wBZ80/5+/hH/IX+r+Xf8+/xf+Z49p3wA8NQ206X2qajdyuuI5F2x+WfXHOfxr1PQbKfTtJtrG4vGvHgjEfnMgVnAGASB3xV6ivPxmZ4rG/7xNy9f07Hbhcvw2E/gw5RH6D6j+dLSP0H1H86WuE7DLuP9e/+8ajqS4/17/7xqOrAKnsv+Plfx/lUFS2jBZ1ZjgUMDyf9r3/kSNH/AOwoP/RUleG6X8QPEGn6LaaRGumTWlmGEC3NhHKU3MWbBYHqTX1x8RPCGkeN9A/snVHkjVZBLFLEwDxuARkZ4PBI/GvMf+Gc9A/6GTUP+/UdduHr0o0+WZ8lm2V46ri3Ww+zSW9jwm48X63J4gttdglt7G/thtiezt0hAHuqjBzkg56il8S+MNd8QWkdnfzwJaJIZRb21ukMbSH+NgoGW9zXuv8AwznoP/Qyah/36jpP+Gc9A/6GTUP+/SVv9Zoaf5HlPJM1aa6Pf3i9+yN/yT3U/wDsLP8A+iYq9Cl0XUP+FiDXo7qT7A2kPaPA1w5UTearIyx/dHyhgW6ngc0vw+8J6T4K8Pro2lvI8fmGWWWVgXkc4BY446AD8K6Lcv8AeH515laSnNyR9tl1CeHwsKU90jxvQvB/xd0w6bCPFitbo9s14PtKOMJBGjoitAcJvWQkAgtvByuCDNbeGPixFYMmseJBrETRw+fbrJGrSFZLdpFQiNMblFwvJxgp7169uX+8Pzo3L/eH51mdhwHw20nxvY6xPP4svBck2rI0qzq6zN58jR4CogBSM4PyjO5Rltua9ApNy/3h+dG5f7w/OgBaKTcv94fnRuX+8PzoAWik3L/eH50bl/vD86AFopNy/wB4fnRuX+8PzoAWik3L/eH50bl/vD86AFopNy/3h+dG5f7w/OgBaKTcv94fnRuX+8PzoAWik3L/AHh+dG5f7w/OgBaKTcv94fnRuX+8PzoAWik3L/eH50bl/vD86AFopNy/3h+dG5f7w/OgBap6j/BVvcv94fnVLUGVmUKQcdcU0BVoooqgCiiigAooooAKKKKACiiigAooooAKKKKACiiigAooooAKKKKACiiigAooooAKKKKACiiigAooooAKKKKACiiigAooooAv6f8A6o/Wp36D6ioNP/1R+tTv0H1FS9wHVm647BI4wflJJPvWlVe4tI55A0pYgDAXOBQgOH1+fUob2zFlcrHC6ymVDAHLbVyMNn5fSufTxpfW0VlDe6cr3biMSiPIB3quCCcdCecA9O1eoHSos8SuB+FH9lp/z2kp3A83tPFGoya5p9nc2KwpcBllcZ8pGxGy/NjOSHKgdC34VPqHim4trm5txYxo1tK0cskrERhsF0UEDqybSPQuOteg/wBlx/8APaSorfQ7W38zyCY/McyPtH3mPUmi4HIaP4ihv7/7FJELaYK+6N2+ZWDsFUj1Kjd9K6vRGf7Syj7pXmrP9lx4x50mKtWtvFbqVjHXqT1NDYE1FFFSAUUUUAFFFFABRRRQAUUUUAFFFFABRRRQAUUUUAFFFFABRRRQAj9B9R/OlpH6D6j+dLQBl3H+vf8A3jUdSXH+vf8A3jUdWAUUUUAFFFFABRRRQAUUUUAFFFFABRRRQAUUUUAFFFFABRRRQAUUUUAFFFFABRRRQAUUUUAFFFFABRRRQAUUUUAFFFFABRRRQAUUUUAFFFFABRRRQAUUUUAFFFFABRRRQAUUUUAFFFFABRRRQAUUUUAFFFFABRRRQAUUUUAFFFFABRRRQAUUUUAFFFFAF/T/APVH61O/QfUVBp/+qP1qd+g+oqXuA6iiikAUUUUAFFFFABRRRQAUUUUAFFFFABRRRQAUUUUAFFFFABRRRQAUUUUAFFFFABRRRQAUUUUAI/QfUfzpaR+g+o/nS0AZdx/r3/3jUdSXH+vf/eNR1YBRRRQAUUUUAFFFFABRRRQAUUUUAFFFFABRRRQAUUUUAFFFFABRRRQAUUUUAFFFFABRRRQAUUUUAFFFFABRRRQAUUUUAFFFFABRRRQAUUUUAFFFFABRRRQAUUUUAFFFFABRRRQAUUUUAFFFFABRRRQAUUUUAFFFFABRRRQAUUUUAFFFFABRRRQAUUUUAX9P/wBUfrU79B9RUGn/AOqP1qd+g+oqXuA6iiikAUUUUAFFFFABRRRQAUUUUAFFFFABRRRQAUUUUAFFFFABRRRQAUUUUAFFFFABRRRQAUUUUAI/QfUfzpaR+g+o/nS0AZdx/r3/AN41HUlx/r3/AN41HVgFFFFABRRRQAUUUUAFFFFABRRRQAUUUUAFFFFABRRRQAUUUUAFFFFABRRRQAUUUUAFFFFABRRRQAUUUUAFFFFABRRRQAUUUUAFFFFABRRRQAUUUUAFFFFABRRRQAUUUUAFFFFABRRRQAUUUUAFFFFABRRRQAUUUUAFFFFABRRRQAUUUUAFFFFABRRRQBf0/wD1R+tTv0H1FQaf/qj9anfoPqKl7gOooopAFFFFABRRRQAUUUUAFFFFABRRRQAUUUUAFFFFABRRRQAUUUUAFFFFABRRRQAUUUUAFFFFACP0H1H86WkfoPqP50tAGXcf69/941HUlx/r3/3jUdWAUUUUAFFFFABRRRQAUUUUAFFFFABRRRQAUUUUAFFFFABRRRQAUUUUAFFFFABRRRQAUUUUAFFFFABRRRQAUUUUAFFFFABRRRQAUUUUAFFFFABRRRQAUUUUAFFFFABRRRQAUUUUAFFFFABRRRQAUUUUAFFFFABRRRQAUUUUAFFFFABRRRQAUUUUAFFFFAF/T/8AVH61YYZGM496r6f/AKo/WrNS9wIvLk/57t+Qo8uT/nu35Cmqvn5kcnZn5VBxx61Vju9Nbd+82hXMZLMR8wJB/kaQFzy5P+e7fkKPLk/57t+QqolzpzpuEoUZYfMxH3SQev0NTZtP3eWx5n3PmPNAEvlyf892/IUeXJ/z3b8hVfztP84w+cnmA7du89aQTaeRkTIev8ZoAs+XJ/z3b8hR5cn/AD3b8hVcy2Kg5kAwAeWPQ9KWOSxk/wBXIr/Lv+VyePWgCfy5P+e7fkKPLk/57t+QqtbTWFxs8p8l13KpYg4pfNsOP3q9SPvnt1oAseXJ/wA92/IUeXJ/z3b8hVOS701I1cSBwzqg2sSckgD+Yq59ni/un/vo0AHlyf8APdvyFHlyf892/IUfZ4v7p/76NH2eL+6f++jQAeXJ/wA92/IUeXJ/z3b8hR9ni/un/vo0fZ4v7p/76NAB5cn/AD3b8hR5cn/PdvyFH2eL+6f++jR9ni/un/vo0AHlyf8APdvyFHlyf892/IUfZ4v7p/76NH2eL+6f++jQAeXJ/wA92/IUFJAObhvyFI8O0boSVcdOSQfY1Bqrb9Eu3HGbdz/46aaV3YTdlcyz4q0HJxrQcf3kiLKfoQuDSf8ACVaD/wBBhv8AwHb/AOJq/wCExjwvpf8A16Rf+gitOtZezUmrP7/+AYx9rKKd193/AATnf+Eq0H/oMN/4Dt/8TR/wlWg/9Bhv/Adv/iavDXtP+13lu0jJ9jwJ5GUhFJxhc+vI4pw17RyXH9p2hMa73xIOBxz+o/MVXIv5X/XyFzy/nX3f8Ez/APhKtB/6DDf+A7f/ABNH/CVaF/0GG/8AAdv/AImtfSNQt9U0+O+tSTDJnaSOuCR/SrZqHyJ2cX9//AKXtGrqS+7/AIJR0i/s9ThM9lfLdRq21sDBVh2IxkH61erB0D/kaPEn/XeD/wBELW9SqwUZWXl+KuVSk5Ru/P8AB2Mu4/17/wC8ajqS4/17/wC8ajpGgUUUUAFFFFABRRRQAUUUUAFFFFABRRRQAUUUUAFFFFABRRRQAUUUUAFFFFABRRRQAUUUUAFFFFABRRRQAUUUUAFFFFABRRRQAUUUUAFFFFABRRRQAUUUUAFFFFABRRRQAUUUUAFFFFABRRRQAUUUUAFFFFABRRRQAUUUUAFFFFABRRRQAUUUUAFFFFAF/T/9UfrVmq2n/wCqP1qzUvcCBS0JKlWMeSVKjOPbFUmsLNkdG+0lWMhxsPG/O7HHuaw9S+IWiWN/NZtHdSNE5RmRBjI645qv/wALM0P/AJ973/vgf41yvGUE7OaPPlmuDi3F1FdHQyaXp8hYss5yGBzGTwxJOPl45Y1PdW1rcXEM0guN0RUqAhxwcjt/KuX/AOFmaH/z73v/AHwP8aP+FmaH/wA+97/3wP8AGl9dw/8AOhf2vgv+fqOmksbKQkstwdzMxGxucsGPb1FRppliqgKs4ABHEOMggDn5eeg61zv/AAszQ/8An3vf++B/jR/wszQ/+fe9/wC+B/jR9dw/86D+18F/z9RuvpdsriWFrnzlA2vIrHGBj0z/APrqbTdPtLIBlWVpNm1mMJ54GT0zzgd65z/hZmh/8+97/wB8D/Gj/hZmh/8APve/98D/ABo+u4f+dB/a+C/5+o6a2s7WCVJF+0nadwDIcZ27c9PTiom0uwaQyMtwzHPWLjnGcDbx0zx3rnv+FmaH/wA+97/3wP8AGj/hZmh/8+97/wB8D/Gj67h/50H9r4L/AJ+o6JtNsjJ5g+1KcpnCHkKVIHT/AGRWl5yf3Zf+/bf4Vxf/AAszQ/8An3vf++B/jR/wszQ/+fe9/wC+B/jR9dw/86D+18F/z9R2nnp/dl/79t/hR56f3Zf+/bf4Vxf/AAszQ/8An3vf++B/jR/wszQ/+fe9/wC+B/jR9dw/86D+18F/z9R2nnp/dl/79t/hR56f3Zf+/bf4Vxf/AAszQ/8An3vf++B/jR/wszQ/+fe9/wC+B/jR9dw/86D+18F/z9R2nnp/dl/79t/hR56f3Zf+/bf4Vxf/AAszQ/8An3vf++B/jR/wszQ/+fe9/wC+B/jR9dw/86D+18F/z9R2nnp/dl/79t/hR56f3Zf+/bf4Vxf/AAszQ/8An3vf++B/jR/wszQ/+fe9/wC+B/jR9dw/86D+18F/z9R2Tys4KxI+492UqB781DqqbdGuo1BP+juB7/Ka5P8A4WZof/Pve/8AfA/xo/4WXof/AD73v/fA/wAaax2HTvzoTzbBNW9qjoPCd1bf8Ixpf+kRf8ekX8Y/uitP7Vbf8/EX/fYrzZ/E/gN3Z28PZZjkn7MvWk/4STwF/wBC7/5Lr/jWssdg5Nvn/r7zGObYaMUvaR+//gHVax4c0TVryW6vbx5HdQqjzI8R4dXGBjnlB97I6+ppsnhfw+yrtuWjZJDKjJKilWwoyBjH8A4xiuX/AOEk8Bf9C7/5Lr/jR/wkngL/AKF3/wAl1/xrVZrQSSVXb+u5m8xwTbblH7/+Ad9o8FhpenxWNvdBo484MkgLHJJOfxNWzdW3/PxD/wB9ivNv+Ek8Bf8AQu/+S6/40f8ACSeAf+hd/wDJdf8AGsnjsJJ3dT+vvNVm2GSsqkfv/wCAdf4cdZPE3iN42V18+AZU5GfIWugrC8Faho2oaW76Lai2hSQq8YjCYbr261u1tKrGq1KG1l+CsehhpRlTUou6d3p5u5l3H+vf/eNR1Jcf69/941HTNwooooAKKKKACiiigAooooAKKKKACiiigAooooAKKKKACiiigAooooAKKKKACiiigAooooAKKKKACiiigAooooAKKKKACiiigAooooAKKKKACiiigAooooAKKKKACiiigAooooAKKKKACiiigAooooAKKKKACiiigAooooAKKKKACiiigAooooAKKKKAL+n/AOqP1qzVbT/9UfrVmpYHz14k/wCRg1D/AK+X/nWfW34m03UF8Q3+bG55nZgRGSCCeDms7+z7/wD58bn/AL9N/hXxlWEueWnU/KMTRqe2n7r3f5lWirX9n3//AD43P/fpv8KP7Pv/APnxuf8Av03+FZ8kuxj7Gp/K/uKtFWv7Pv8A/nxuf+/Tf4Uf2ff/APPjc/8Afpv8KOSXYPY1P5X9xVoq1/Z9/wD8+Nz/AN+m/wAKP7Pv/wDnxuf+/Tf4Uckuwexqfyv7irRVr+z7/wD58bn/AL9N/hR/Z9//AM+Nz/36b/Cjkl2D2NT+V/cVaKtf2ff/APPjc/8Afpv8KP7Pv/8Anxuf+/Tf4Uckuwexqfyv7irW1baE1zbRG3ud9zJAJxEY8LtLlMbs9cj0rP8A7Pv/APnxuf8Av03+FWR/bwgjgC6gIoyCiBXwpByMfjWlOKV+aLNqNNRb9pBslHh6/aFZY2t3VwTHtk/1mM5x+R/Kqeq6fcabcCC58veRn5GDY5xirEh1+Rt0g1FjzyVfuMfy4qK5t9WupfMuLe9lfGNzxsT/ACqpxjb3YsupTpuPuQlcoUVa/s+//wCfG5/79N/hR/Z9/wD8+Nz/AN+m/wAKx5Jdjm9jU/lf3FWirX9n3/8Az43P/fpv8KP7Pv8A/nxuf+/Tf4Uckuwexqfyv7irRVr+z7//AJ8bn/v03+FH9n3/APz43P8A36b/AAo5Jdg9jU/lf3FWirX9n3//AD43P/fpv8KP7Pv/APnxuf8Av03+FHJLsHsan8r+4q0Va/s+/wD+fG5/79N/hR/Z9/8A8+Nz/wB+m/wo5Jdg9jU/lf3FWirX9n3/APz43P8A36b/AAo/s+//AOfG5/79N/hRyS7B7Gp/Kz034J/8gS//AOvr/wBkWu+rh/g7a3Nrod2biCSHzLncm9SMjaBnmu4r6vAprDxufpWTRccDTTXQy7j/AF7/AO8ajqS4/wBe/wDvGo67j0wooooAKKKKACiiigAooooAKKKKACiiigAooooAKKKKACiiigAooooAKKKKACiiigAooooAKKKKACiiigAooooAKKKKACiiigAooooAKKKKACiiigAooooAKKKKACiiigAooooAKKKKACiiigAooooAKKKKACiiigAooooAKKKKACiiigAooooAKKKKAJoJ2hBAAIPrUv21v+eY/OqlFFgLX2xv+eY/Ol+2t/cH51UopWQFv7a39wfnR9tb+4PzqpRRZAW/trf3B+dH21v7g/OqlFFkBb+2t/cH50fbW/uD86qUUWQFv7a39wfnR9tb+4PzqpRRZAW/trf3B+dV77VjawiRodwJxgGmVna//wAea/74/kaGgLA8SZHFm5/GrVjrDXW//Rym3HU9ax7W/mjt441s2cKuAw71es7iS4hdjD5bA4APekkBqfbW/wCeY/Oj7a3/ADzH51zcwuAHe41EROOiK39BUlleTtps0hO94/ukinoB0H21v7g/Omvf7ELsqhQMkk1zEMkk0e/+0isv9xiQP8Ku3a3L6UTJIquoyxXkMKANe21RbiMyRplc4yafJfskbP5YOAT1rB0GOTy/M8393kjZjv61o3P/AB7yf7h/lQkBEviTd92zc/Q1La+II55hE0JjY9MnrWJpd1JbxuEt2lyc5HanCYXWqRvOogxjAx1pAdR9tb/nmPzo+2t/zzH51z+sXFxFeRrDIRkdOxOalghv4Ypi0wkkYDbubgetOwG39tb+4Pzo+2t/zzH51y85mhi8xtSJm7xq2atTXUzaMlwHKyZAJH1o0A3vtrf88x+dH21v+eY/OubK3slh9qN0y4XIUcZFT299INJad/mdSVGe57UaAbovW/uD86hvNUNvbtKYgcY4zWHDDf3Fv9pF24Y8qgOAakvTcf2O32lQJARnB680AX7af7TCJ9pG/JwfrUlYkEN22necty0aoCVReMjNX9HuJLi0zIdzKcZ9aaAuUUUUAFFFFABRRRQAUUUUAFFFFABRRRQAUUUUAFFFFABRRRQAUUUUAFFFFABRRRQAUUUUAFFFFABRRRQAUUUUAFFFFABRRRQAUUUUAFFFFABRRRQAUUUUAFFFFABRRRQAUUUUAFFFFABRRRQAUUUUAFFFFABRRRQAUUUUAFFFFABRRRQAUUUUAFFFFABRRRQAUUUUAFFFFABRRRQAUUUUAFFFFABWfrys1moVSfnHQexrQooAyLbUmht44vssh2rjNWI7uS7gnWOF43CfLnvV+iiwHPWZhVHje1aW4JO3irOkedHaXAjjzICCFYcGtiilYDn5ZLV4mElq8dx/scDP0q5ZwzjR5UdTlgSqnritSinYDK0K4UJ9lKtvyWzjitK45t5B/sn+VPooAwdMuns43U28jbjngYp1y0+pXMe23ZAvGT/jW5RSsBkaqrHUrbCkgbcnHvVvWFkaxYRAk5G4D0q5RTsBzymF7Ixw2rGbHzPjOKsOGOgKu1twfkY962aKVgKEQb+xNuDnyzxiq1nbvNo8kQUh9+QDxmtiinYDGttQNvafZ2hfzl4Xipro3Mujs06gOSMADnGa06KLAULQN/YpGDnY3GPrTdAVltX3KR83cVo0UWA+Hv8AhOvG+P8AkcfEX/gzm/8AiqP+E68b/wDQ5eIv/BnN/wDFUUVIHp/7OfibxJq3i7UINU8QatfxJYF1S5vJJFVvMQZAYnnk17x583/PaT/vo0UUAHnzf89pP++jR583/PaT/vo0UUAHnzf89pP++jR583/PaT/vo0UUAHnzf89pP++jR583/PaT/vo0UUAHnzf89pP++jR583/PaT/vo0UUAHnzf89pP++jR583/PaT/vo0UUAHnzf89pP++jR583/PaT/vo0UUAHnzf89pP++jR583/PaT/vo0UUAHnzf89pP++jR583/PaT/vo0UUAHnzZ/10n/fRr5h+K/jDxbY/EbW7Sy8U65bW8VwFjih1CVEQbF4ADYFFFAHLDx143/6HLxF/4M5v/iqP+E68b4/5HLxF/wCDOb/4qiigBR468b/9Dj4i/wDBnN/8VSf8J143yf8AisvEX/gzm/8AiqKKAA+OvG//AEOXiL/wZzf/ABVH/CdeN8f8jl4i/wDBnN/8VRRQAf8ACdeN8f8AI4+Iv/BnN/8AFUDx143z/wAjl4i/8Gc3/wAVRRQAp8deN/8AocfEX/gzm/8AiqT/AITrxv8A9Dl4i/8ABnN/8VRRQAf8J143/wChy8Rf+DOb/wCKoPjrxv8A9Dl4i/8ABnN/8VRRQAf8J143x/yOXiL/AMGc3/xVL/wnXjf/AKHHxF/4M5v/AIqiigBP+E68b4/5HLxF/wCDOb/4qj/hOvG+P+Ry8Rf+DOb/AOKoooAUeOvG/wD0OPiL/wAGc3/xVJ/wnXjfB/4rLxF/4M5v/iqKKAA+OvG+f+Ry8Rf+DOb/AOKoPjrxv/0OXiL/AMGc3/xVFFAAfHXjf/ocvEX/AIM5v/iqB468b5/5HLxF/wCDOb/4qiigBf8AhOvG/wD0OPiL/wAGc3/xVdLo3jDxdJpsLyeKdcdiDktqEpJ5P+1RRQBd/wCEt8V4/wCRm1r/AMD5f/iqq6n4w8Wpp9wyeKNcVhGSCL+UEf8Aj1FFAHLf8J1434/4rHxF/wCDOb/4qlPjrxvj/kcvEX/gzm/+KoooAQ+OvG+P+Ry8Rf8Agzm/+KoPjrxv/wBDj4i/8Gc3/wAVRRQAv/CdeN/+hx8Rf+DOb/4qgeOvG/H/ABWPiL/wZzf/ABVFFACf8J143/6HLxF/4M5v/iqD468b5/5HLxF/4M5v/iqKKAA+OvG//Q5eIv8AwZzf/FUDx143/wChx8Rf+DOb/wCKoooAP+E68b/9Dl4i/wDBnN/8VR/wnfjf/ocvEX/gzm/+KoooAB468b/9Dl4i/wDBnN/8VR/wnXjfP/I5eIv/AAZzf/FUUUAL/wAJ143z/wAjj4i/8Gc3/wAVQfHXjfj/AIrLxF/4M5v/AIqiigBP+E68b8f8Vl4i/wDBnN/8VS/8J143z/yOPiL/AMGc3/xVFFAAfHXjfH/I4+Iv/BnN/wDFUDx143yP+Kx8RdP+gnN/8VRRTAT/AITrxv8A9Dl4i/8ABnN/8VS/8J143z/yOPiL/wAGc3/xVFFIBP8AhOvG/wD0OXiL/wAGc3/xVKPHXjfH/I4+Iv8AwZzf/FUUUAJ/wnXjf/ocvEX/AIM5v/iqP+E78b/9Dl4i/wDBnN/8VRRQAo8deN/+hy8Rf+DOb/4qkHjrxv8A9Dl4i/8ABnN/8VRRQADx143z/wAjl4i/8Gc3/wAVSnx143z/AMjl4i/8Gc3/AMVRRQAf8J143z/yOXiL/wAGc3/xVH/CdeN8/wDI4+Iv/BnN/wDFUUUAB8deN/8AocvEX/gzm/8AiqP+E68b8/8AFY+Iv/BnN/8AFUUUAIPHXjf/AKHLxF/4M5v/AIqlHjrxv/0OPiL/AMGc3/xVFFACf8J343/6HLxF/wCDOb/4ql/4Trxv/wBDj4h/8Gc3/wAVRRQAn/CdeN/+hy8Rf+DOb/4qj/hO/G//AEOXiL/wZzf/ABVFFAC/8J143x/yOXiL/wAGc3/xVIPHXjf/AKHLxF/4M5v/AIqiigBR468b/wDQ5eIv/BnN/wDFUn/CdeN8/wDI5eIv/BnN/wDFUUUAL/wnXjfP/I4+Iv8AwZzf/FUg8deN/wDocfEX/gzm/wDiqKKAA+OvG+R/xWXiL/wZzf8AxVH/AAnXjfH/ACOXiLr/ANBOb/4qiigAHjrxv/0OXiL/AMGc3/xVH/CdeN8f8jj4i/8ABnN/8VRRQAf8J143/wChy8Rf+DOb/wCKpf8AhOvG/wD0OPiH/wAGc3/xVFFACf8ACdeN/wDocvEX/gzm/wDiqP8AhO/G/wD0OXiL/wAGc3/xVFFACnx143x/yOXiL/wZzf8AxVPTxz42+yzN/wAJh4hyCmD/AGnNx1/2qKKAP/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g;base64,%20/9j/4AAQSkZJRgABAQEAYABgAAD/2wBDAAUDBAQEAwUEBAQFBQUGBwwIBwcHBw8LCwkMEQ8SEhEPERETFhwXExQaFRERGCEYGh0dHx8fExciJCIeJBweHx7/2wBDAQUFBQcGBw4ICA4eFBEUHh4eHh4eHh4eHh4eHh4eHh4eHh4eHh4eHh4eHh4eHh4eHh4eHh4eHh4eHh4eHh4eHh7/wAARCAHCAz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60ZV2yNj5s4zXL3fxGtYPEkWmrpss9m10bSW7hk3GB84BkQD5VJyASc8dK6/TYHhibzOCxzj0rPXwtoKazLq6WAS7mkWWUrI4SR1+67JnaWHYkZpsSLl/qUVo8ivDLJ5UYkcpt4BJAHJBJJBHFQ2OtQXsRltoJ5EWLzGIAyDz8uM5LfKenHvV6e1tp2DTQRyEAgFlzweopsdjZxnMdrCh2leEA4PUUhmY/ibTlgMjLcb87VjEeWZvQEcE/j2PpT28QWscccs0FxFE8QlLso+UHdgEZ3Z+U9AavLp1grh1s4AyjAOwZFOlsbOY5ltYXOzy/mQH5fT6UAZ0niTTULYaV8LkFYz83PQe/8AOpJPEGkxoHe7AQ9G2nB4yecdsY+vFW/7Psdjp9kg2v8AeGwc/WkbT9PZtzWduTnOSg9MfyoATT9Rt76WaODefJIDFlI5OemfoR9RVyooYIIWdookjMh3OVGNx9TUuaACijNGaAM+bWLOLW4tHcv9rlQyIu3gqM5OfbH6iodYVVuFKgDK81omC3aYTNDGZAQQ5UZ6EdfxP51V1O3kmZHjAbAwRmmhM5a/8QaZZavb6XcXAWebPGD8vAxn65rVqV9NleaOZrfMkQYI24ZXPXH1p/2K6/55fqKq5NivRVj7Fdf88v1FH2K6/wCeX6ii4WK9FWPsV1/zyP5ij7Fdf88v1FFwsV6KsfYrr/nl+oo+xXX/ADy/UUXCxXoqx9iuv+eX6ij7Fdf88v1FFwsV6KsfYrr/AJ5fqKPsV1/zyP5ii4WK9FWPsV1/zy/UUfYrr/nl+oouFivRVj7Fdf8APL9RR9iuv+eX6ii4WK9FWPsV1/zy/UUfYrr/AJ5fqKLhYr0VY+xXX/PL9RR9iuv+eX6ii4WK9FWPsV1/zy/UUfYrr/nl+oouFivRVj7Fdf8APL9RR9iuv+eX6ii4WK9FWPsV1/zy/UUfYrr/AJ5fqKLhYr0VY+xXX/PL9RR9iuv+eX6ii4WK9FWPsV1/zy/UUfYrr/nl+oouFivRVj7Fdf8APL9RR9iuv+eX6ii4WK9FWPsV1/zy/UUfYrr/AJ5fqKLhYr0VY+xXP/PL9RR9iuv+eR/MUXCxXoqx9iuv+eX6ij7Fdf8APL9RRcLFeirH2K6/55H8xR9iuv8Anl+oouFivRVj7Fdf88v1FH2K6/55fqKLhYr0VY+x3P8AzyP5ij7Fdf8APL9RRcLFeirH2K6/55fqKPsV1/zyP5ii4WK9FWPsV1/zy/UUfYrr/nl+oouFivRVj7Fdf88v1FH2K6/55fqKLhYr0VY+xXX/ADy/UUfYrr/nl+oouFivRVj7Fdf88v1FH2K6/wCeX6ii4WK9FWPsV1/zy/UUfYrr/nl+oouFivRVj7Fdf88v1FH2K6/55fqKLhYr0VY+xXX/ADy/UUfYrr/nl+oouFivRVj7Fdf88j+Yo+xXX/PI/mKLhYr0VY+xXP8Azy/UUfYrr/nl+oouFivRVj7Fdf8APL9RR9iuv+eX6ii4WK9FWPsV1/zy/UUfYrr/AJ5fqKLhYr0VY+xXX/PL9RR9iuv+eX6ii4WK9FWPsV1/zy/UUfYrr/nkfzFFwsV6KsfYrr/nl+oo+x3P/PI/mKLhYr0VY+xXX/PL9RR9iuv+eR/MUXCxXoqx9iuv+eX6ij7Fdf8APL9RRcLFeirH2K6/55fqKPsV1/zy/UUXCxRvrmKzsbi8nJEUETSyEDJCqCT+grlvBfjmDxHqZsG02Wyke3+1W5aZZBLFnGTt+6cnoa7Z7C4dGR7fcrAhgSCCD2rH8P8AgrSdAnnn0jR47WWfh2ViTj0GScD2GBRcDRqOSZUcKUlYnusZI/MVc+xXX/PE/mKPsV1/zxP5ii4Feo7qXyLWWbbu8tC2M4zgVc+xXX/PE/mKDY3OMGHI+oouFjK0q6nuVnFwsIaKTZmIkq3APBPWrtTrY3CjCwYHoCKX7Fdf88j+YouFjNuLporlIRHuD4+bsvPf+lWqsfYrn/nifzFH2K6/54n8xRcDQ1i7ksdLuryK0mvHhiaRYIvvyED7o9zWb4M1m61jS4bi6s5Y2eMSeZtAjbJ+6vJPHTnHToOla32lf+ecn6f402OWKNdscDIMk4UADJ696gsW/neGBmSN2OD8wAIX3OSOKTS7l7uxjuJIWiZhyp/mPY0rXCMCrQuQeoOP8aUXC/8APKT9P8aAOU8UeINVtbrUlsbzS7VrFI2jgvAc3O7qc7gQvYbQSSPwrrIml+xI8uPN8sF8dN2Of1qCYWs00c01mJJI/uOyKSv0PapvtC4/1Un6f40Acb8SPFh8JaTBqDWVzemafytsMXmMPlZs4yOPlxnPGeh6VsajqH2PTUvBazXDPtxFHgMSRnuQK0nWJj/q5MemAf60bY/7sv5D/GmKxzz+JYY9O+2S6bfxgSiNlKr8ue+c4PBBwMn2zWdD44geaRG02542sgR4yzKfbdyc5yB93vjBrsSkZ6pIec9F6/nTBb2wm84QESbdu/Yu7Hpn05P50XCxzDeMrZLp7eXS7+Jkn8klzGMnByR82T0+p4xmlvvF9vCbmOGxuJZITIqkFdrlRwRzk5z0HzYySMV0zW9s0qytATInKsUXI4xwad5cP/PN+ufur1/Oi4JHOXfiyxtn8toJ5HD7XCbcKPly3JHGSR6nacU6/wDETW9tK6WM0kgG+L5SUKE/KxI7Hn8vpXQmOE9Y3P8AwFf8aVUjVQqpIABgAAcD86LhYw31lhcTNsQW8a7485Lzrkj5eg4xnvwR061XbxNsmbOn3DRdF2YLE5A65245POeeMV0YjhUACNwB0+VeP1pdkWMbJMemF/xouFjn38RKrqfsM/lFGfIKluASQVB+U8d+ncU8a8sjGOKymDkYjLldjPkALkE/3hz0xmt3ZH/ck/Jf8aQxxHH7uT5enC8frRcLHOL4l8lpFubVnK7RmEjBJYjAyfmwACSD36A8UsHiJ0sp7u+snjVGURxpgu4Iznr2BA7f0HReXF/zzk/75X/GlKRnqkh/Af40XCxz48TWpYj7Jc5UEkAqT37A5PTt6gdaki1mY3A3WZNu8bSRuGAYbVU7SM8n5u3oeO9bQhtxIZBCwcjBYKucU7bH/dl/If40XCxhSeIYY5zG9jeAKqsX2rjLYwOuTyQM4x1qvL4jkhlkMtizxK7Iqx8uQCcPknbtPTOeveujkht5CpkhZypDKWVTgjoRzTtkWPuSYxjov+NFwsc3J4hmVpALB2CSAYVSS0fJd/8AgI4PuDT/AO3ZNxcwqIxIybNp8zaAT5mM428Y/Hr2rodsf92T8h/jRsjznZJnGOi/40XCxza+IJ907SWe2KAByRkmRMjcU9SAc475FTy6tdxuI54ba2BRHMsjEogKsTu6Y+7jr3/Ct3bH/dl/If40FYyMFZCPcL/jRcLHOWviH7TEGWOOAuU2mU8KG3ZY4PIG0c8dR0ovPEE1sbjFn56RRkrJGflZgCe/Y4xxmui8uH/nm/8A3yv+NLsjxjZJj6L/AI0XCxz7eIFEpZoWSIZwm3c8mFJ3Ag7QvGM8g+ops2vSr5siQLsjz+7Iy8vzMCUwcEDbn3z2rotkX9yTpjov+NGyPj5JOOnC/wCNFwsc7Lr0qTTD7MnlKjtHIScOwUkD6kjFSjW5JnlFvaBliZVJZxz+82MRtz09DjpW7sjxjZJj6L/jQEiHRJB9Av8AjRcLHNR+IZvMeKayMbqDt4JVuZNvPuIx68nFSR+IHjhla6spDIs4iCQ4OcgZ5JwcE4znk/lXQ7Y/7sn5D/GjZFjGyT8l/wAaLhY52fxGqhJI7Kdo8sJFI+cEdQAPQ5XnupobxBP5ZlXS5thOEyRlm25C4BPJOB6c10EUNvDGI4oWjQdFVVAH604LGBgJJj0wv+NFwsc4uvTPwtsI3RAzpKpBd+Mxp789/bg84INdmmaTaLdB5yRxI+FZ8jJ/i479RjjvXRNHCylWjkYHqCq/40iQ26IqLCyqoAACqAAOlFwsc1b6/f3MaiOxWFxGrSGRWZQxdVwOmflYN+IHrh8viNlt51jsZHuo2mRVPCsULYz3AOBjjnnGcV0m2P8Auy/kP8aNsf8Adk/Jf8aLgc2NcvJi8sNoscIl2KJUbew8ouT1GOVK96bd+JZIwTDps0gEcgOR0mXbheO2SQT6iun2x/3ZfyH+NMiht4k2RQui5JwqqBk9e9Fwsc//AMJIi3PlGzkZQjbmRlILrjIHPHUjnByKB4iZo5GTT52CkMG4wV278dc7tobpxnHrXReXFg/u5Oevyrz+tLtj/uy/kP8AGi4WOdk15mVY4xDDOxQoZiNrB8lR94EfKNxJHHTrSDxA0cLzTW42pKyEKcFkCk7xnA2k4HNdCY4SeY3P1Vf8aSSGCRCkkTupGCGVSCPzouFjA/tx5J/3LW6xHYG80YaIt3bDcjHORgcjmm/2/OLkwtbKQGVQyqSHzIFJHPAA579uRXReXFz+7k54Pyr/AI0kkNvJG0ckTujDaysqkEenWi4WOcPiV2td0WnyyS5jdVxgGNmQE98H5jx6j05qN/Etyvz/ANnHy3djGfmz5YJG4jHHWPj/AG/aumS3tlkMiwsrlQpYKoJA6Dr2qTbH/dl/If40XA5efxDcRDa0Nv5zKzGIsd0W042t6k9un402bxJcxxzCSw8uVVkZM5KvhnC8nHZef8Dmup8uLOfLkz67V/xprwW7ujvCzMmdpKqSueuPSi4WMMaxMt7HbyG22vtHmg/KpKOecMR1UcZ7/jUQ124hjje6SAElFMYyrybieUyeg/XB6cZ6Ly4cY8t8f7q/40ksNvKhSWFnUjBDKpBH50XCxhPq95NFJJaWyrGEjljeVSdyO20fKCCDwx+gHrxE+u3yqyrZRzyec6KFcKMLKEweSckEntj6c10ipEqhVSQADAAC8D86AkYOdkn5L/jRcLHML4jkdWm2xQxAnh0Yuo+f5yMjj5QMcct17VP/AG7KkW17F5JQn+sjKmItxwOScZYDv39K6ApEf4JPyX/GgJGBwkg/Af40XA5iLxHcyYc2PkxhYt2/JcuQ25VXjOGUDj3OMUf29fbfktYJGOFTaTh2JT3yANxBODyp6dK6crGSMrJx04X/ABoCRf3JPyX/ABouFjnE8R7g7LZylllKtFjD7Qrep67gB6c9afJrsjq6xW/2eUROyrcYO5l28Daechj37VvJBbpI8iwsrvguwVct9eeadsi/uSH04X/Gi4WOem8QMttiGzeS5YERqcBWIIDZwSVxkcHmkGt3r5kisxsDFTEyEPkSKhGScD7x/Kug8m383zvJbzNu3ftXOPTOaftj/uy/kP8AGi4WOWufE0yiRrfTpJB5O6MMCMSYDbWxnjaSc/7J9suPiG7E8qf2cdsGWkbnlEJEmOOWB24HfdXSRQ28SlYoWQEliFVRknqetP2x/wB2X8h/jRcLHPHxBIsR3aXcl8cFSNhJxjvnHzDt6+lNbXJkfayxOFYASRozCfO35UGeuWwTk9Prjotsf92X8h/jRsi4+STjpwvH60XCxzkevSNLHGzWhX5DKyHcY9w4XbkEkHqewGSBSR+IXjSJ5olnRxu3QDACk4XqxAPcjPFdH5cOc+W+f91f8aURxYx5b49Nq/40XCxzv/CQTvFGIdNleVnVeThTnaSB3zhu4xkUWfiE3Mb4txExBaNpCFXGF67iOeegrotsf92X8h/jQUiPVJD9Qv8AjRcLHMReJpVKG6sGWN9uxlOAcrH/AHsAYMnfsKkHiPesgW38pw2I/MIw3Tg4PGc8HpwSM4ropIoJF2yRO65BwyqRkHI7+oFKY4iOY5D/AMBX/Gi4HPr4gEcvkXUQEjO4DRkFEC7ec7vn++Cceh4GKbDrVy0Rcm0bEYkUKDmUFiAFGTggAE8nrXQeTb7xJ5Lb1BAbauQDjI6+w/KlEcPH7uQY6fKv+NFwscyviSbZua0KnBO3afl4J2k56gA57jpjvVuXWniYyNbB7c79jo/LYdVB54A+brnsa2mht2dZGhZmQkqxVcrnrjmnbI8Y2SY9ML/jRcLHMW/iO5kljjksAgbG58nCk/MP/HAxPvgVNb+IXKKLjTplldmCBSu1sHHUng9OD1zxmuh2x/3ZfyX/ABo2x/3ZPyX/ABouFjmm8QToyEW63CdXWFTuHy7toyeSAOTx6YFPTxLC9wV+yzRw7M+ZIAMHJ525yRjB46A10QSIHISTP0X/ABoKR/3JPyX/ABouFjnk8RxpGontZWcAFmiwVwemOcn3AyRx6imDxFvaUgQwIm7PmfM20KCG4bB5OMA/liukEcQxiOQY6fKvH60hjh/55v8A98r/AI0XCxzMniSaC4jiltVkGxTI8ZwpJBJ2k8EDgdeTxU/9uSMZFjjjMu7CwsCpUbmGWY8dFzjjAroNkeMbJMemF/xo2RZJ2SZPXhf8aLhY51/EEi2islqZZhtDrjaGz1KjJJA655GAeaSx8R5aRbyELh8RtFypGcY69e+OuOw79Hsj/uSenRf8aNkX/POTrnov+NFwsQRTRTbvKkV9vXHbr/gaxPFet6npFzp8en6Dcaolw5WUxNgoMgYHGM4JPzEDCnmui2x/3ZfyH+NLtT0l/If40XCxn6LfPqOmQ3r2VzZNKCfIuABImDjkAkfrWPqviSay8SRaWtmHBMa7TIoebzCQjJzgAFXzuweOK6janpL+Q/xppigLbmicnjkqueOnei4WLFkzHKnJArmvH3iweGyQ11ZWp+zNNF9pVj9ocHAiTBHPTnnqOK6WKVI1wsUn6f40krwTY822Mm05G5VODSGGj3Ul9pNneywNbvcQJK0TdULKCVP0ziuR8b+LLqw1WztNPvdPsLWG7RdUvL5GKKhXd5UWOGkI/AA59q7L7R/0yk/If41y3jvwnY+K9LjsZGnsQlz9pLwxpl32lTnPXg9fatsPGnKrFVXaPVozrOag3TV2bF1rlq/ha413TLi1uYFheSKR5dkTbc9WxwMjk1xvwY+IOqeMm1C11bSGs7i1w4dFYIyPyoOehxjHqOa6rwno9t4f8M2+goJrqCEON0qrl9zFjkdP4jWpEYYSzRWvllsbiqqM4GB39KmqoKclB3V9PToODk4pyWvU8o+OPiXXrfxHaeHdM1NtIgks3uDcA7TK4ztXd2XIx+NaHwL8R6xqdxrGi6nftqkenshhvGHLBs5UkdenH412Hizw74f8U20cGt6WbkREmN87XTPXBBz+FTeGdG0Xw3p/2HRdN+ywltzY5Lt6kk5JrtliaLwqpcvvfLvvffysb80eW1i9ql1Lbz2KR7MT3AjfcMnG0njkYPHv9KvVWkkikKl7dmKHcpIB2n1HNO+0r/zzk/T/ABrzjMhopnnQ/wDPaP8A77FHnQ/89o/++xQA+imedD/z2j/77FHnQ/8APaP/AL7FAD6KZ50P/PaP/vsUedD/AM9o/wDvsUAPopnnQ/8APaP/AL7FHnQ/89o/++xQA+imedD/AM9o/wDvsUedD/z2j/77FAD6KZ50P/PaP/vsUedD/wA9o/8AvsUAPopnnQ/89o/++xR50P8Az2j/AO+xQA+imedD/wA9o/8AvsUedD/z2j/77FAD6KZ50P8Az2j/AO+xR50P/PaP/vsUAPopnnQ/89o/++xR50P/AD2j/wC+xQA+imedD/z2j/77FHnQ/wDPaP8A77FAD6KZ50P/AD2j/wC+xR50P/PaP/vsUAPopnnQ/wDPaP8A77FHnQ/89o/++xQA+imedD/z2j/77FHnQ/8APaP/AL7FAD6KZ50P/PaP/vsUedD/AM9o/wDvsUAPopnnQ/8APaP/AL7FHnQ/89o/++xQA+imedD/AM9o/wDvsUedD/z2j/77FAD6KZ50P/PaP/vsUedD/wA9o/8AvsUAPopnnQ/89o/++xR50P8Az2j/AO+xQA+imedD/wA9o/8AvsUedD/z2j/77FAD6KZ50P8Az2j/AO+xR50P/PaP/vsUAPqjrFxaW8cRutQay3PtRlYDccdOhq350P8Az2j/AO+xWX4j0nTddtUtry4KorEgxSBW5GDg9Rweo5oAdGsEjuq69O5QgMBKnBPTtWTDqtlqeqGzl1qSCCNQsIWXynuWwSz5HOBjjpnrVI/DrwyZZJPtl1mSRJHAnUAsilVOAPQn+dQ3vgfzGjih1iD7LDKssMcgzhlXapbBw2FwPwoA27q+udEkga41a3u7OSdYwkifvlRv4i4ODt5JyvQda14NV02eWWOK+t2aI4cbwMf49D09K4rS/AgsblJI9VtV2xiIHaWZUCMmBlv7rH+daFz4C8MXN2LiaSV8YwnnDZgEHkd+QOTzQB1RvbMSNGbqAMoBILgYB6UT3lnBZy3k11BHbQqWllaQBEA6knoMVyb/AA/8LtNJL5swaTbuxOP4Sdv0xnH0AFWx4U0mHwvcaDY3slvFLKkySF1kMciMrocHggFFyD15oA1dO8QaPqUqxWN8tw7AEBI34BDEEnGAPlbk+nuKt2t7a3Vxc29vOsktrII51GcoxUOAf+Asp49a4rXfAza5ObrUvEa/amTa7wQqin91LGBtyeP3vI74x3q54Z8I2ui+J7rXY9Stt1zAsLW0UKxwwbUjUGFQfkzs5Hf5f7ooA6aw1TTb9Z2sr6CdbdykxR8hCPX/AB6U3SdW03VrZrnTL2G7hVihkjOVz7Hv9RxXJeG/AsOlQaxZz+IJLqz1W2khlhAVNrOMNKDk/OR17DsACRS6j4Nl1RrB9U8Q29xJZ7UjZbRFKIrqwZOfkk+TBcdiRigDq9I1jS9XWVtNvI7kRFQ5UEbdwyOo7irJubcXiWfnR/aZEaRItw3MqkBmA9AWUfiK87/4VhpjXNtNNrJmWCQP5bfKMhVAddrAhxt4btk8VreG/Ben6Nremastzp8k9hb3Ft5i2qJJKkrI25nBz5mU5b+Lc3rQB0Oj69ousGVdL1K3umiALqjfMATgHB5wSDg9Dirc17aw3lvZyzKtxc7/ACUPV9oBbH0BFefXnw4S90NdNvPEcbiK1+xQkWybRAX3MrAk7mJC85GNvHU0k3wx06dbpbjWI3EqzGPMKExSvHt87JOS4OGBJ4IGMUAehWN7a31t9ptJ1mh3vHvHTcjFGHPoykfhU+R6ivNj8M7EvcSf2xasZJ3l8t7WNopN0kz/AL5c/vCPOO0npsU9qW3+GOmjUvtV5rhvY8wgrLGm51iB2byPvEZ4JFAHoMF5az3dxaQzK89tt85BnKbhlc/UVPXLeBPDFr4WF7sv7ac3Ri3eXCkQ+Rdu44PzMepPc103nQ/89o/++xQA+imedD/z2j/77FHnQ/8APaP/AL7FAD6KZ50P/PaP/vsUedD/AM9o/wDvsUAPopnnQ/8APaP/AL7FHnQ/89o/++xQA+imedD/AM9o/wDvsUedD/z2j/77FAD6KZ50P/PaP/vsUedD/wA9o/8AvsUAPopnnQ/89o/++xR50P8Az2j/AO+xQA+imedD/wA9o/8AvsUedD/z2j/77FAD6KZ50P8Az2j/AO+xR50P/PaP/vsUAPopnnQ/89o/++xR50P/AD2j/wC+xQA+imedD/z2j/77FHnQ/wDPaP8A77FAD6KZ50P/AD2j/wC+xR50P/PaP/vsUAPopnnQ/wDPaP8A77FHnQ/89o/++xQA+imedD/z2j/77FHnQ/8APaP/AL7FAD6KZ50P/PaP/vsUedD/AM9o/wDvsUAPopnnQ/8APaP/AL7FHnQ/89o/++xQA+imedD/AM9o/wDvsUedD/z2j/77FAD6r6nI8Om3M0Zw6Quyn0IFS+dD/wA9o/8AvsVFd+RcWstuZ41EiMhO4cZGKUk7OxM03F23PG9OuNe1BZZE1a4XYyhi0zclicfyNX20/wAVKedRn6qMidiDliufpxn6EVoReA9Sg3C3162jVuu12XdjpnFPHgnWBsx4igGzOz963y56454r56OFr296Lv6nwtPL8Yo+/Tk3/i/4JjzweI4ZCkmrTYEbSZEzYwu3P/oYqtfXOvabLGz6tcMd5UFZWOGXGRz9a6P/AIQvW+f+Klj56/vn5/X2FRyeA9QuJUa6162lC4GWdmIHtmiWFr/Zi/v/AOCE8uxrT5Kck/8AF/wT0i1ZpLWF25Zo1Y/UikvZ/s1q84jaTYM7R1NELwRwpGJoyEUKDvHYUk5tp4miklXY3XbLtP5ggivo49Ln3Vny+ZV0vUmvpXjNrJDtXOWzz+YFaFU7S3sLR2eCUgsMHfcs/wCjMas+dD/z2j/77FVPlv7uwqako+9uVfLj/uL+VHlx/wBxfyp1FBY3y4/7i/lR5cf9xfyp1FADfLj/ALi/lR5cf9xfyp1FADfLj/uL+VHlx/3F/KnUUAN8uP8AuL+VHlx/3F/KnUUAN8uP+4v5UeXH/cX8qdRQA3y4/wC4v5UeXH/cX8qdRQA3y4/7i/lR5cf9xfyp1FADfLj/ALi/lR5cf9xfyp1FADfLj/uL+VHlx/3F/KnUUAN8uP8AuL+VHlx/3F/KnUUAN8uP+4v5UeXH/cX8qdRQA3y4/wC4v5UeXH/cX8qdRQA3y4/7i/lR5cf9xfyp1FADfLj/ALi/lR5cf9xfyp1L3oAZ5cf9xfyo8uP+4v5U6loAZ5cf9xfyo8uP+4v5U6igBvlx/wBxfyo8uP8AuL+VOooAb5cf9xfyo8uP+4v5U+k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Kw/H2m6hrHg/UdN0p4kvJ4wsRkcqucg4JAPGB6VuU+BPMlCZxmhgcfoWl+LLS/aS41C3WxMDxxWaFSkJ8qIIVwgPDiXOSRhhx6UDpXxHj8ny9dt5THDEXMjoBIw2l0wIuCxDjfnAVgNuRmvRruOztLd7i6uVghQZeSVwqqPUk8Csj/hJPBv8A0Nei/wDgxh/xoSvsRKpCPxOxxE+ifEp5pJ4vECQPPIpdVmRlhQPL8qBosZ2tFk99pHB5r0QdBk5PrjrVL/hJPBv/AENei/8Agxh/xo/4STwb/wBDXo3/AIMYf8adn2J9vS/mX3l2irVrHZ3VulxbXAmhcbkkjcMrD1BHBqX7HF/ef8xU3NU7lCir/wBji/vP+Yo+xxf3n/MUXAoUVf8AscX95/zFH2OL+8/5ii4FCir/ANji/vP+Yo+xxf3n/MUXAoUVf+xxf3n/ADFH2OL+8/5ii4FCir/2OL+8/wCYo+xxf3n/ADFFwKFFX/scX95/zFH2OL+8/wCYouBQoq/9ji/vP+Yo+xxf3n/MUXAoUVf+xxf3n/MUfY4v7z/mKLgUKKv/AGOL+8/5ij7HF/ef8xRcChRV/wCxxf3n/MUfY4v7z/mKLgZd4JTaTCGNZJfLbYjOUDNjgFhyBnuOlcM/hnX38CW+neVbrqa3puWh+3sbZc5+XlMtGM/cIHIDZyK9N+xxf3n/ADFH2OL+8/5ii4Hmo0v4jLdNIddt3Q3gYRKUWNYMMML+7Ld14JPK/ewSKrW+i/EhAJH1axWd9gkdJE3tt34Zm8n5hyuVAHcAjv6n9ji/vP8AmKPscX95/wAxRcDzB9I8eqI1utY+1FwdjxlB5E5WUB/uAbBmPhg3NdB4Mt9at1vP7ZOZGMPR9ytIIwJHU4Hyk47DoeBXX/Y4v7z/AJiq91D5LDDEg+tCYEFFFFMDzJvCPjqz1LUrvSdcgtzf3c0rMr/NHG08joMOrKzbGTnAwAVHGDT9e8P/ABI1SHVrOXVbP7Dd+akMKXAUqpBCZbys7e5Xrk8Nxz6vHaIUBZmyR2rKutc8K2lw9td+I9Lt50OHjlvolZT6EE5FJeRM5xjrJ2MjwWdckgv5tanlkBu3S0EkXlsYVJAcrgEFvfsB61v1S/4STwb/ANDXov8A4MYf8aP+Ek8G/wDQ16L/AODGH/Gqs+xHt6X8y+8u0UaVe6HqpcaXq1nfFPv/AGa5STb9ducVf+xxf3n/ADFJuxpGSkrplCir/wBji/vP+Yo+xxf3n/MUrjKFFX/scX95/wAxR9ji/vP+YouBQoq/9ji/vP8AmKPscX95/wAxRcChRV/7HF/ef8xR9ji/vP8AmKLgUKKv/Y4v7z/mKPscX95/zFFwKFFX/scX95/zFH2OL+8/5ii4FCir/wBji/vP+Yo+xxf3n/MUXAoUVf8AscX95/zFH2OL+8/5ii4FCir/ANji/vP+Yo+xxf3n/MUXAoUVf+xxf3n/ADFH2OL+8/5ii4FCse+0y7k8WWmqQzMttHp1zbTR+e43O7wtGwX7uQEk+bqMjr26f7HF/ef8xR9ji/vP+YougPK9N8O+PLJbe3tdUtrGzjednWOVZZZCwXY0jvH85zuyQF7E55pf7G+JUqRebq2nmSNEZGlZZAkqpINwHlDqWQk5HQgYHX1P7HF/ef8AMUfY4v7z/mKLoDzP+yfiJnzP7djVFzsgaRHJU7gQ7CJdxGQQRt7Dtky+H9P8Uw6ppz3jyGyWVWRWlBeGH7MyvG+FGf3pjPJYkgnPFej/AGOL+8/5io7i1WOIsrNx6000BUooooA5Hx1pHijU9V0u60G8sreHTm+0bJpJFM8u5QUO3gKYw65OcbycZAqnLoPjiaGNZvEEbSKYmDMI22OHcuy/uuuDGB9D9a9CtbcSqWZiB7VX1W+0PSmRdU1ezsTJ9wXNyke76bsZpClJRV2zz/8Asr4nM5mfxBaBmtwTDFsWNZSTuUExk4H8LemMqetdN4H0290jw1b2GoyLJcpJK7sr787pGYc4GThh2FXf+Ek8G/8AQ16L/wCDCH/Gj/hJPBv/AENei/8Agxh/xqrPsZ+3pfzL7y7RVe01zwreXKW1p4j0u4nkOEjivYnZj6AA5Na/2OL+8/5ik9C4zjL4XcoUVf8AscX95/zFH2OL+8/5ilcooUVf+xxf3n/MUfY4v7z/AJii4FCir/2OL+8/5ij7HF/ef8xRcChRV/7HF/ef8xR9ji/vP+YouBQoq/8AY4v7z/mKPscX95/zFFwKFFX/ALHF/ef8xR9ji/vP+YouBQoq/wDY4v7z/mKPscX95/zFFwKFFX/scX95/wAxR9ji/vP+YouBQoq/9ji/vP8AmKPscX95/wAxRcChRV/7HF/ef8xR9ji/vP8AmKLgUKyvF2nXOreHrmxs5mhuXKNE4maPBV1bll5xgHjoehrpPscX95/zFH2OL+8/5ii6A878V6H4puPEU+peHri2tnezWETXE5YxkNk+WhUhCQWBY7gfl44qudK+IyyBV1qGeMPAcyyIpYAYlUhYeh65HJI/hFemfY4v7z/nR9ji/vP+YougPMdP0T4hRCG3k1u1gt1SNGMBQAKHi3bF8r5WCCYZJIJZcBcVHHpfjhS/2y6NwwYfbNkoUXMHkKoCfJ97eHOBs5bOcGvUvscX95/zFBs48cM/6UXQGLoqXUWj2cd82+6WBBMfV9oz+tW6c67XK+hxTaYIKnsv+Plfx/lUFT2X/Hyv4/yoYHlP7XM0sfgPTIkkZUl1JVkUHhgI3IB/EA18xWttNdXCW9rBJPNIcJHGpZmPsBX0z+17/wAiRo//AGFB/wCipK8r+AfiHULHxvpGiWiWsUF5e5uJvIUzOuw/JvPIXjOBivTwrcaF0fn+eU41s0VOTsnZHm7oyMyspVlOCCOQanexvEsEv2tJltJHMaTFDsZh1APQmt3R/D1z4j8XXlpFItvbRSyzXl0/3LaEMdzsf5Dua7T4g6pZ6n8H9OTSrU2+l2WtPbWaFcM0axfff/aYksfrW7q7eZ5FLBc8Zzk7JXt52PTf2S5pZPhzfRySM6RanIsYJyFBjjOB7ZJP411HiDWPElhr+tQWNjfXMZgs2s2Fm8kMYLOJ2UqPmcDadmcnAwK5P9kb/knup/8AYWf/ANFRV2fivxDq2manc29q1q0XkoY2KZ8hs/M0xyAqkYAJwM968jE/xZH6Jk3+40vQ53U/EnxAk0ue2Hhu5a4ktpHjaK2dQwEU205B+R2ZYvkzkb8Vei8ReP5NbtbT+w0S1e/ljlunt5QhjDqECgLuAKFjubA3LwSOt298ReIrWIXZhikt3MS7PsjI6MY97IMt8zHhQMDk468UreKNYaaH7HbxXlm+o+TLdRouIYs4w678q2TnP90cgZrHqekZvii+8f6frt/FpNnc3tnbOb2GQplZI5AsYg+VSWMbGWTABOFjHOaik1z4n+TczLpdqTGH8tEspCJNljHMMbiDh52eIZAIwe9d34UvrnUNFjurtonkLuN8S4RwGIDLycgjnIJBrVoWg0ebf278QrjVTaQ6StvG928byvZOVt0HnbCG3YkDKkTEjgF9p9K7vw9cXl3oOn3eo232W9ntYpLiDBHlSMgLLz6EkfhV6igAooooAKKKKACiiigAooooAKKKKACiiigAooooAKZcOY4HkVGcqpIUDJJ9KfRQBgR3WrwNHazR7pzvbKqXD8pgZwMAbiM+wq5o11dXMUkkkeV2hkJQqC2WyB6jhefc1p4Gc459aAABgDAoAgtvtIJE/lsDyCvGPb/69Raj/BVyqeo/wU0BToooqgLWsySQ6DeSxsUdLV2Vh1BCHBr4HlZpJGd2LOxJZickn1Nfeuv/APIt3/8A15yf+gGvgk9TXfl/2j4ri160vn+hc0rR9U1V3TTNNu71kGXEEJfb9cdKqzwyQTPDPC8UqHa6OuGU+hB6V6no9nretfCvR7LwNc7bq2upn1a2gulgmZyR5chyw3KBkDniqHx0s3hvPDl5d3EFxqV1o0bX00LhlllVmXfuH3jgAZ74rrVX3uU8CpgOWh7VN6JO/TXovNdRf2bZpYfi1pyxSMgljlRwDww2k4P5V9ReN7nU4dLt4tHiuXvZr22RTDHuCx+chlLnoq+WH5P0HJFfLP7OX/JXNJ/3Zf8A0A19TeOdU1TSfD813o+nSX10qkhVUMEABJJBYE9MYHOSK8/HL94j6/hV/wCxv/E/yRyEPibx5dSwxDQbi3VpI4JSbJwwcxLvdS3y7FkLckjIHy56GhoWsfEyO1PmabPPKiI8slzZspmZYbXKhcgLl3nHAx8hNdFdeKNcL/8AErtYr+E6ksDTKigQR7gpWRd+VOSSG9FyRyKow+LPFDR27NbWhSRJGZ1i3bUVnHmkBz8gwmCMhsnkdK4kfSkni6+8X2PjCZtFhv7+B7eJYovs7C3tm3qGZjjEuQxOAwK7ehHTJ1rU/ifLYXNtFp7Ldqs5t7m3tWUKypcohKliDuKQsM8fvB7V2/hu+1m+vFa7kg+zfY0kZVtmQmRiQCGLHjCsSMZG5ea6Ol0A4HwDdeL/APhILmLV4ribTLmW5lilntmjeLaLfYOTwH3y4XAxsNd9RRVNgFFFFIAooooAKKKKACiiigAooooAKKKKACiiigAooooA5ySTXElZUjlcKWjGVGG2fNvz2DAlfwFTWNxqxvEM8bbXCAgRttxl8nJAwfu1u0UAQP8AavP3KI/KGBtPVh3Oe30p11/x7v8ASpaiuv8Aj3f6UAZlFFFWBf0//VH618i/tHTSzfFrVFlkZxGsSICchV2A4Hp1r660/wD1R+tfIP7RH/JW9Y/7Z/8AoArqwX8V+h81xT/ua/xL8mefce1TXFpc26RSXFtLEsy74i6FQ65xkZ6irGg6nLo+qw6lBb2txLDkolzEJI846lTwcdRXbfGW/u9U0/wbqF9N5tzPooeR9oXJMjdhwPwr05Sakl3PhqdGM6U531XT5pfqefQM0cySRsUdWBVlOCCO4r71spJ5PDkEwZnna0VgepLFOv518EJ98fWvvjRDt8P2LZAxax8nt8grhzDaJ9Vwi9avy/U8hgl+Kdv4dljk/tRtTw0yTND53lqYVOBwAzFg/wAhHyngZ4J6y21rxxfWvimOHR5LeS3hB0l5oCjSvukUjDYUnaqMOSMuAT2FtNb8QzWcdxb3Fg20XLuzQYjeONsKwffgZ3L7HDciqVv4q8RSLH5629qrlVkeS0bMERVSLhhu+6xJXbngg8nBrzD7PYy7HXPHFrC0Wn6Vq13B9pfyJtRtXM1wcJiNxhfJTlvnI2jFLqPiL4iS6bcxro08JdnQyxWEjPA+yQiNFz867ljHmjj5j+G3c6/4sgsVul0z7QXntI3iS2wbYOUM2cuC+A+0EDrknpiug8Jajeahb3X23yXeG5dFlgH7p1zxtOTkgcH3BoaurD2PPNA1j4iWVrNb3GnXsyCVzNPPYyPJboZowrIAf3/yNK21emwetO1fXfibeaY8MegSw3hjhcRQxMgxiJiwmyQCXMiFMEqoz7n1yimC0M3wxc3t54fsrnUoXhvZIg08bReWUf8AiXbk8A8Dk5HOTmtKiigAooooAKKKKACiiigAooooAKKKKACiiigAooooAz9Xa/HlLYR7iDvclsAgfw9DyaojUdRYgrEQjyMoPkkkYLYAGeegreowPQUAV83T20W1UjlYDeTyEOOeO9TQmQxjzVUP3weKdRQBl3H+vf8A3jUdSXH+vf8A3jUdWAVPZf8AHyv4/wAqgqey/wCPlfx/lQwPJf2vf+RI0f8A7Cg/9FSV4H8N9YtPD/jrSdavhIba0n8yQRrlsbSOB+NfTf7RfhLWPFvgu3g0WEXF1Z3YuPJ3ANIuxlIXPGfmz+FfO3/CrPiF/wBCrf8A5L/jXpYWcPZcrZ8HnuHxH9oe1pwb2tpfYz9I8Ya3oN7qMmhXptor6UtKrRK28biVyGB9a6LWPiZqWp/Df+wrm6L6hLdubgi2RUa3KYCggcHPpzWb/wAKs+IX/Qq3/wCS/wCNH/CrPiF/0Kl/+S/41s1RdtUeXT/tGCcYxlZ30s+p7f8Asjf8k91P/sLP/wCioq7Gfx1GvxWi8DR2cgJsJLqS4dHUFxtIRDjawwck54JA9cZn7PPhTVvCXgaW01qIQXd1eNcmHcCY1KooBI4z8ufxr0cqCckc+teTiGpVG0foGU05U8HTjNWdjyDQvjlZXf8AZ0N74dvo5797ZYfJnhO5ZYI5TIVZwVA80AL8zNgkA4OLOm/Gey1eBVsvD+pWs8yQtbm7aIxkSSQJk+W7EAC5jY9OM88V6kbW3OMwRHBBHyDjHSo7mwsbq3e3ubOCaFxteOSMMrD0IPUcD8qyPQOQ+HnxCtfGWoOllZSQWxgkkQvIjOrRztE6vsZlHIUjB/vA4xXcVXhsbOG4kuIbWGKaRVR5EjAZlUkqCR1ALMQPc+tWKACiiigAooooAKKKKACiiigAooooAKKKKACiiigAooooAKKKKACiiigAqnqP8FXKp6j/AAU0BToooqgJ9f8A+Rbv/wDrzk/9ANfBJ6mvv2/tzd6VPahtvnQNHux03LjP618d3/wk+INrey248N3M4RiBLCysjj1Bz0rtwM4x5rs+Q4pw1aq6bpxbtfZX7GP4et/Bc1iJPEGoazb3KyHdFa2ySLInbDEjafrmmeOPEC+IdYSe3tfsdha26Wllb7txihQfKCe5OST7k1qf8Ks+IX/Qq3/5L/jR/wAKs+IX/Qq3/wCS/wCNdvNT5r8x806GL9n7NUml10epo/s5f8lc0n/dl/8AQDX1F8RNevPDPhabWbOyhvHhliV0lmMYCPIqlsgHJG7gd/UV4b8A/ht4u0vx/b61rGlyadaWkb5MzDc7MMAAA579a+kmVWXaygj0IzXm4ySlU0Z9nw3QqUcI1Ui07vf5HnPjf4ow+FPEz6bd6RPdWkbATTxSIpjBt5JuFY/Ox8sgKMd+vAOdF8cNIf7Ox8Na2I5VjZ5PMtmWPcobqspDYU5yuQccZr1V4Yn+9GjHOeVBpFt7dVCrDGFHQBBiuRH0J5nF8WoJNSTTTprC6IS4K+av/Hu92bcADdv8wfKxyoUcjNeo1SGkaUMY02zGJjcDEK/63Jbf0+9kk565Jq7R0AKKKKACiiigAooooAKKKKACiiigAooooAKKKKACiiigAooooAKKKKACorr/AI93+lS1Fdf8e7/SgDMoooqwL+n/AOqP1r5B/aI/5K3rH/bP/wBAFfX2n/6o/WvnL48/DXxdqfj+61rR9Kk1GzvEQhoSMowXBDAnPbrXTg5KNR3Z89xJRqVcIlTi279PmeG103jTXLLV9J8NWtqJQ+maYLWfeuBv3E8eo5q7/wAKs+IX/QqX/wCS/wCNH/CrPiF/0Kt/+S/416TnTbT5j4iGFxcYyiqb18n3ucan3x9a++dDz/YNhgZP2WPA/wCAivkDTvhH8Qbq+htz4cubcO4BlmZVRB6k5r7G0+3+y2FvbFt3kxLHn1wAM/pXDjpxlazPquFsPVpe0dSLV7bq3c8+vfiNfWPgpdeutER7r+0rmyNnBPuB8oy4w7BeSI+uO/Q1lH47aKttPL/wjurStbwRSyiGW3dctAJmCnzBkKufmwA2DtJr1oxR4xsXGc9B1pgtbYHiCIcY4QdPSvOPrjy+6+M2m28JvZtHvLe2jcQzpLLEsqSmfyhyX2FRjcSGJ5AAzXfeENXfW9H+2SwrFItxPbuFJKkxysmQT2O3Pt07Vfk0+xkuEuJLO3eZFKrI0SllBOSAcetSWlrb2dutvaQRQQpnbHGgVRk5OAPcmmBLRRRQAUUUUAFFFFABRRRQAUUUUAFFFFABRRRQAUUUUAFFFFABRRRQAUUUUAZdx/r3/wB41HUlx/r3/wB41HVgFT2X/Hyv4/yqCp7L/j5X8f5UMDRoorP17WdL0Kwa+1e+gsrZTjfK2AT6D1PtSjCU5KMVdsmUowTlJ2RoVleIfEvhzw6IT4g1/StIE5YQm+vI4BJtxnbvIzjIzjpkUnhrxHofiO1e40TUre9jQ4fy25Q+46ivl/8A4KN6Pf6ppXgyWxh877PLe70U/MQVh5A7/doqQlTk4zVmu4oVIzjzRd0fRX/CzPhv/wBFA8J/+Di3/wDi6P8AhZnw4/6KB4T/APBzb/8Axdfk3YrF9tjS4wqFsNu6D610U1rpX9l3CwmyaSO2QLKHPzyA/OVGM8++PwrNysaqN+p+twORkdKKyPElrqF74YnttLkWK9eNfJZpWjGQQcFlBIzjGQD1rk7zw/4/bWZ9Usdas7YzOqi3e4kkijj3SM20FcbuYucchWHGaok9Dorh/EfhbXLjW7zVNF1aSzklEBj3XcpQMnmF/wB2coAxMXQchT+LZdG8bXnhzU7TU9Us5b2WZXtDbTSQIqgnhmClgDxlR6HnmgDuqK4G+0j4iuxks9X0yKXcy5Z3KGMvlQq7PlIXA5LZIPIzxJHpfxGRHDa5p0rHzWViCoVz/q8gJyg7rwTnrxyAd1RXGXmmePJdI063i1iyjulgkW9lUkZckbWX5DuAG4fw8kHtiszV/CHix7jSG0zWyqWWmi2lM19NmSXBy7AD588fMSD7UgPRqK8+fRPiI1zDcNrViTHuV0SZl3hgMkHyyF5AIBDbeRk5yK1qvxK/ttree6R4N8ETzpEBEch/NdQVBXaNhHLAkYzycMD0qigdKKACiiigAooooAKKKKACiiigAooooAKKKKACqeo/wVcqnqP8FNAU6KKKoDWj/wBWv0FZXjLxDpvhPwvqHiPVjMLDT4TNOYoy77R6KOvWtWP/AFa/QVxnxzsRqXwk8R2B48+0KfmwqAR56v7V3wnYZV/EBH/YKeiT9q74TxqWd/EAA650t/8AGud8C/s+2N/pMNzqV9ICyDZtUD5fw615t4++G/h+TxHqnhbR7q5h1O1Zoyt1bskchx1EpGznIxkjrTvDqzVQT0R9vWs0dxbRXEedkqB1yMHBGRUlVNJQppVrG33khRTz3AArjJ/CviW11ae+0XWjAHvJJhHPdyyoY28gbSr7gMBZsAcAsvvhGR31FcIum/EaEqU1jTpyqKGErlRIdmD0j+XDEnvu4GFxWbaad8SbzV2e41SO3SxZNrklYrh8Sh8LszswYuuRkEg5zQK56bRXCaloPjY+J9Q1LTNfiit3JNpDPIzooKQja0e3GAySHg5+YcjmrlvZeN49K09Jr/T5r2PzjdYkZEckfugG2EkDuMAnPXjkGdfRXmtp4f8AiYJpZLnXNOLStEzBZ5GUbGXgDYMHaDk5w3cc5rSv9H8dXHhaDTxrNs1/55NxOshjLRbeAGCcENjoBkcZFAHcUVwiaZ8SAybta03AIzyT82Rlv9XypGQI+xOd56V2GixXkGkWkOozie8WFRcSjo8mPmI4HGc44oAt0UUUAFFFFABRRRQAUUUUAFFFFABRRRQAUUUUAFFFFABUV1/x7v8ASpaiuv8Aj3f6UAZlFFFWBf0//VH61Zqtp/8Aqj9asnpUvcDhvEPxCtdH8ZWnhiSzaS6u2HlkMfunjcePXiua1X4v6npes3Gm33heKFol4k+2MysScAcR1wXxK8SmD48wWv26AfZZ4hiXjywTnGe3P865L4x+P5dQ8eXtyq262lpbtbxgoGVlJ5JPRskcVy1MQo38i4weh9L/AA68YXni2OS4fR0tLQD93MtyJBKQcHAwOPeuxrwL9lrU9Qury6tLmGOOCK1DqYhhAS33QO+PXtnFelePdA8TapqMF14f1cWapFmSN55EV5IyTEMKD8rF23nrhVGD2ujVVSPMgnHldjs6K84n0H4lqoFnr2nqIHK26vPIQ6eVtzJ8hJbcA2O2ScnpUt3oHxAkEd2NetpL6KOdEXznigy+wIxVU+YqA/XPWtiD0KiuV8CaR4h0y61KfX9SjuzdMjRLHM7LGd0hbAYDaPmXgentXVZoAKKKKACiiigAooooAKKKKACiiigAooooAKKKKACiiigAooooAKKKKACiiigDLuP9e/8AvGo6kuP9e/8AvGo6sAqey/4+V/H+VQVPZf8AHyv4/wAqGBo14/8AtI+HtU1aLSNQt7O7v9PtDIt1Ba8yKWxiQDvjB/OvYKK6cvxs8FiI14K7X/DHJjsJHGUJUZOyZ4P+zpoeuReJLvWZtMm0vSFtDbwxSoVMzFgQxyAWIwct05wPSr/7UWk2moWWi3N6y+TardEqX253eV/gea9oxXiH7VOl6tq7eFrPTdBuNXiea5E6iNmhj+WPY0m0HjPIB64pZvjp5hVdZrlem3l+b8ycvwMcHRVFO/8AX4HgEOneELaxksrjSNJ8u4AeRlAKMQQSuTyzj8+leIfFHQdFs9YWXw/uSCWAzSQ8kRHPY+nXuelfW3gr4a6hqd+ltrGmS2dqsSrKJtPUl3HGd2MYPAwOMDvVb4n/AAQ0/wARaPqEGj6C2nXRJMFwluwYN1AO3gqeRwOMivIpVHz2sz0p1HJbH1RND9o01oNzr5kW3KOUYZHZhyD7jmuIv/DfiJ4ZVt/KZpba2SdpZwS7xhfukAELwchic5yMV30IxEgPUKKdXXbW5kefDw54uOozT3V1Bco5iMZW6cGJ1AG/BHYDGB1LFjzVrStF8QR6zY3ksVvBbrLI8tsJt8cO7H3BjOSB14OSx/ixXb0UwAdKKKKACiiigAooooAKKKKACiiigAooooAKKKKACiiigAooooAKKKKACqeo/wAFXKp6j/BTQFOiiiqA1o/9Wv0Fcv8AFySSP4b63JFH5kiwAquM5O4cV1Ef+rX6CuF/aDa6T4LeKns1ka4FixjEYJbOR0ArOV7Ow1ueHeEviR8Qzb6/pOqXNldWpTZpclrIIJoGBzjCkNjHXJ7e9eYeMLcxrq03iKe4v9RuEYpJc3BLgAEevHUcnnivN7ibxbDqZvJrfWbhvlCtHCw2r/GoyPpjqKz9RutfuIZPM0vxGWaAoSyEjeQQxxt6EbePY158aVWb956HY68U72P1G0LnRLHH/Pun/oIrm4ND8Sf2zcXl1exujXqTxCO5kVQgikUqV6YyU45GQT1rovDQYeHtODAhvsseQRj+EVoV6Jx3PP7Lwrrg0WNZmgi1GGG48qZZSWV2UKo3Y+7zIT/tEGrnh3RfElrrLXE8ltbw/ZREmDvAx5fylBtHG1+RgAsx/ixXaUUCOH1rw5r000wsLplDSTtbyvduWt2YLhhnJPR1x2DcVp+H9Hv7O6tLiUmGJFnU2wuGdI1ZlKKB0OMNzjjOOldLRQtBWCiiigYUUUUAFFFFABRRRQAUUUUAFFFFABRRRQAUUUUAFFFFABRRRQAVFdf8e7/Spaiuv+Pd/pQBmUUUVYF/T/8AVH61Zqtp/wDqj9as1L3A+VPiDo+m6n8adYuF0TVru8ilORE58mZlRTj/AL5J6Y5HvWE/hGXUdR1FNQ8Ia7HaTrtZft4VSV6ffJIHPb3rufiHpnxSuPiHqq6TBrDaLNNviaJAUACgYB6jnNefa/ofxjk1R2tfC3iZIJEwCrbwTjqcHK9+xrJ0Kbd2ilOS0R69+zjpGo6HqM1g1mlhYLanED3Xnyb9wwc44GK9M8Xadq1/ewnToI1WOCXE/wBoKPvZGUIRj7vIJx3A9K8g/Zk8PfEnR/Fuoy+MEuRp7WWyAzxEMH35xuPXivoWqjCMVaKsK76nna+Ftc+xvHJGGZ7QRt+/Q8hgUVcocLwdykkHtjrVmbw/4hd5GZLdpWkDNIJyAxEgZGA/h2KCg68Gu7oqhHNeINI1e7eCWK5ErJHIkqCRoklUuh2bckZKqy7uvNZFp4Z14W97HNNsd4ZRE8d24PLK0MZxggRgFfcMe2a7yigAooooAKKKKACiiigAooooAKKKKACiiigAooooAKKKKACiiigAooooAKKKKAMu4/17/wC8ajqS4/17/wC8ajqwCp7L/j5X8f5VBU9l/wAfK/j/ACoYGjRRUN5c29pbtcXU8UEKDLSSOFVR7k8CpSbdkJtLVk1ZPirxBY+G9NS/1ATGJ50gURJuO5zgdSAB9au6ffWWoW4uLC7t7uEnAkgkDrn6g4rmPitYpqWg29rJCJ0a6UmI5w5AOFOOxOM1UYXlyvT1M6lXkpuaV/Qm0Tx5oeta2NJ00XdxL5s0RkEQEatFtL5JOekiEcchhXR3VxHb+UZN2JJBGCBnBPTPoK8p8JeGvseLzRobKzZYzFE0MojcEJsbcvqxWM8/3RV3xFrOoSS6d4duNT8u8/tSJ7maKMsGRZlYRjH3eMA5PfFVVhGnFyclZGGGxUq9RU/ZyTfdf101PTm3FSFbafXGaZsm/wCew/74qj4nW+fQLxNNmlhuzGfKeJAzA+wJH8x7VxE9t8Q72RxIktlavHAsSQ32ZYWjZN5LYG4OrSd8/IOBWR2Houyb/nsP++KNk3/PYf8AfFctrF145t9XmXS7HT7jTYseWJFPmygJGfvbwASxkHI/hBrDluvirO4uFtbCDYHeO3EXyyFWl2q58zI3L5QwDwcn2oA9F2Tf89h/3xRsm/57D/viuYurjxonid1tbOzfSC0GTJkuQWUSBTuGMAs3IOduO9ZVxN8TLfWtRmtYLC8tRvS1imTYpH74och8/wDPIHI5yenWgDvNk3/PYf8AfFGyb/nsP++K5DVLjx1Lo1nHBa2sd5Lalrh4FPyzB1wo3N8g27uSG54461TGrfExmmP9h6aih28oFCWK5Xbn95gHBZfqM8CgDu9k3/PYf98UbJv+ew/74riptR+I6ONulaY6nJOEPyr5hBP+s5YIFIXgMSfmXFSadffER76A3un6VHamVRKqo2/ZvQFgfMwDtZ2xg4KY5zmgDsdk3/PYf98UbJv+ew/74rmfEdx4yje1bQre0kJ81ZvtEZ2r+8j2HaHGfk8zv/hWLPqvxNtDNJJpumSwK0shJicsqfKVVQjfMQpPXliMcdSAegbJv+ew/wC+KNk3/PYf98VwOm618R7zTYbpdIsVM94qIHt2jK22/BkZWkyG2ncF9sHrUVpqHxStdNE11p+nXEkdtG0u+Mhnl8tt+Nr8AOFOADnJxjsAeh7Jv+ew/wC+KNk3/PYf98VxUGueOLrQNMvLLSLdrme5cT+fbtCFgDYVthfcrFecc9MdxUUeqfE5ntwdG0lVZ4POZ1cbFKfvMAOcnd0PQAjOeaAO62Tf89h/3xRsm/57D/viuEbUvic1oxj0nSvPEW4bomClwJeMebn5sRY9Nxz6CRr74mm+khXT9EWBcBJjG5LfvQC23zMD93k7c5zg57UAdvsm/wCew/74o2Tf89h/3xXIeHr7x0uqRR63p9u9pLI28wRgNCCF24bfgqCSDxn8s1W1fUPiPDf3smn6dZTW6faI7RPK4kP7swu5MgOMeYDjGeOKAO42Tf8APYf98UbJv+ew/wC+K4DUr34oTWM0UWm6fC8ok2PCMvFh3CDmTByoQ7u2funtKNS+JUyXZbSNOt4w2IfkLSbS2M48wDIHvg5z2wQDutk3/PYf98UbJv8AnsP++K5zwbeeKPsUkHiOxBnijTy5YgB5mI03BvmOW3l+QAOK6GynknVjJay25BGA5HPHsfwoAkRZAfmkDD024qtqP8FXKp6j/BTQFOiiiqA1o/8AVr9BWX4w1YaF4Z1DV2h88WsJkEecbj2GfrWpH/q1+grlvi7/AMk213/r1P8AMVhVbjTk12OrBU41cTThLZySfzZ5R/wvXVv+hc0z/v63+FH/AAvTVv8AoXNM/wC/j/4V5HRXyX9pYr+f8j9x/wBUsn/58L75f5nr/wDwvnWv+gBp/wD3+ej/AIXzrX/QA0//AL/PXkFFH9pYr+f8g/1Syf8A58L75f5nr/8AwvnWv+gBp/8A3+ej/hfOtf8AQA0//v8APXkFFH9pYr+f8g/1Syf/AJ8L75f5nr//AAvnWv8AoAaf/wB/no/4XzrX/QA0/wD7/PXkFFH9pYr+f8g/1Syf/nwvvl/mev8A/C+da/6AGn/9/no/4XzrX/QA0/8A7/PXkFIelH9pYr+f8g/1Syf/AJ8L75f5nsH/AAvnWv8AoAaf/wB/no/4XzrX/QA0/wD7/PXPf8In4fvLW1+zakYJBFG9yVYSMC0SNt2kjnLHocYBHWsrwv4bsb6/P2rUoWhimiyqNgOhcBgzEjacdhmup18cpKPPv6Hjxy7hxwlN0Lcu697rt1tqdt/wvnWv+gBp/wD3+ej/AIXzrX/QA0//AL/PXMQeEdFkb7YNaLWpcFYDGA2MnIchvlHGARmkHg7SJrqR115YoHMjwxpGHcIrhSMbuoLfiFJo9vjrfF+RP1Hhq7vR28p/cdR/wvnWv+gBp/8A3+ej/hfOtf8AQA0//v8APXnENnp76DLNlvtcWoRwbjINrxsH529RjaOc9+1dJeeENDk8ySHVzAIvNEmyNXDFZWUbRvyFAAJ5JwQeamGJxs/hn+RtXynh/DtKpQtrb7T/ACfmdH/wvnWv+gBp/wD3+ej/AIXzrX/QA0//AL/PXJnwjpPmRxx668km9QytEqgjzI0bBDH/AJ6ZHH8JqpqXh2zt9MmvI5ZGLWzTqrYBgZZFXYwzk5DYzxk9O9OWIx0Vdy/ImGWcOTajGjvp9pfmzt/+F861/wBADT/+/wA9H/C+da/6AGn/APf568gorm/tLFfz/ket/qlk/wDz4X3y/wAz1/8A4XzrX/QA0/8A7/PR/wAL51r/AKAGn/8Af568goo/tLFfz/kH+qWT/wDPhffL/M9f/wCF861/0ANP/wC/z0f8L51r/oAaf/3+evIKKP7SxX8/5B/qlk//AD4X3y/zPX/+F861/wBADT/+/wA9H/C+da/6AGn/APf568goo/tLFfz/AJB/qlk//PhffL/M9f8A+F861/0ANP8A+/z0qfHrWN67/D9gUz822Z84/KvH6Kf9pYr+f8gfCOT2/gL75f5n2vYXC3dlBdKpVZo1kAPUAjP9addf8e7/AEqr4d/5AGnf9esX/oAq1df8e7/Svr4u6R+D1FaTSMyiiitCC/p/+qP1qzVbT/8AVH61ZqXuB5rrPxIvLPVbm0g02B44ZCgZ3OTjvxVX/haOo/8AQLtP+/jVx3iP/kYNQ/6+X/nWfXytTH4hTaUvyPzivnWOjVklU0u+i/yPQf8AhaOo/wDQLtP+/jUf8LR1H/oF2n/fxq8+oqP7QxP835GX9uY//n5+C/yPQf8AhaOo/wDQLtP+/jUf8LR1H/oF2n/fxq8+oo/tDE/zfkH9uY//AJ+fgv8AI9B/4WjqP/QLtP8Av41H/C0dR/6Bdp/38avPqKP7QxP835B/bmP/AOfn4L/I9B/4WjqP/QLtP+/jUf8AC0dR/wCgXaf9/Grz6ij+0MT/ADfkH9uY/wD5+fgv8j0H/haOo/8AQLtP+/jUf8LR1H/oF2n/AH8auR0i0iuLa4kMJuJkZQkQlCcHq3vWrLoGmzTu8GoeVEqjMe0M27amdvzcj5j+RreOIxcldS/I66ePzSpFSjU/L/I2f+Fo6j/0C7T/AL+NR/wtHUf+gXaf9/GrDh0GxNtdK16DKixvHJwA+QxIQbueg646Ux/DkPHl6gCc/MrBQQAcbvvfd9Kftsb/ADfkV9bza1+f8jf/AOFo6j/0C7T/AL+NR/wtHUf+gXaf9/Grm30/TU1dLYNK8Eln5quzhcP5RbtnIyMY4p+l6RY3lhCZLoQzyAYYYwv7zaS2W9PTFKOIxcnyqfft0JWPzOT5VV117dLeXmdD/wALR1H/AKBdp/38aj/haOo/9Au0/wC/jVg/2DpobDarKOuB5K5HKjn5uvzfoaVNBtdyZmZivl7lXH73ecEg57ZAxz0p+3xn835FfW82v/E/9JN3/haOo/8AQLtP+/jUf8LR1H/oF2n/AH8auCnQRzyRhgwVioPrg1HXP/aGJ/m/I4nnePTt7T8v8j0H/haOo/8AQLtP+/jUf8LR1H/oF2n/AH8avPqKP7QxP835B/bmP/5+fgv8j0H/AIWjqP8A0C7T/v41H/C0dR/6Bdp/38avPqKP7QxP835B/bmP/wCfn4L/ACPQf+Fo6j/0C7T/AL+NR/wtHUf+gXaf9/Grz6ij+0MT/N+Qf25j/wDn5+C/yPQf+Fo6j/0C7T/v41J/wtHUv+gXaf8Afxq8/oo/tDE/zfkH9uY//n5+C/yPdPAniKTxJpk1zLbLBJFL5bBWyDwDn9a6GuB+Cf8AyBL/AP6+v/ZFrvq+jwk5VKMZS3PvcrrTrYSFSo7toy7j/Xv/ALxqOpLj/Xv/ALxqOuw7wqey/wCPlfx/lUFT2X/Hyv4/yoYGjXi37UFrqE9pozO1yuiK8n2p4U3eXJgbGZe4617TTZEWRCjqrqRgqwyDXXluNeBxMa6V7f8ADff2OPH4T65h5Ub2ufP/AOzKl63ia/l063mi0FLXZJJJn9/NuG1j2zjdwOgwOa9i8aSaWthFHqt8lrEX3DI3FyO2O9bkMMcKBIo0jQdFUYH5Cud8d2t7dQWq2S2DFZCzi6iL5HHTBGK2zHHxzDFutKPKn59u77/I5sLhKmAwfsqb5pLy7+V9vmeZat4j0v7W1tosaqpYK+oXVvjyiSMFFAzngYyOw44q/o1lFHq1sYLSK5R7mIvKZvPIIcHPP3eeegOay/FOi6lLcoJNGeSQOSTZQs0WzAAzuzluOoHas3w34VuIvEOnXsOg63YkX0TSPHeOFIDgksjcbfXivJxeOoXVNUpW8knr56p/gdGAwONpylWq1VKT035bLsl/Tb+R9B3scklnNHDI8UjIwV0xuU44IzxmuJvV8bfZbqPTmeW4ksIctcN5QglCDf5Z2sHZue2AevpXeiinY7Ti7G38SXE7RTXWoIhvI380YjCLgmSPBB3KMABgBnd7Gnxp4mj13TUaW8ktRcXPnkhdrxmVtm4gcYTbj1B9c12NFMVgHSiiigYUUUUAFFFFABRRRQAUUUUAFFFFABRRRQAUUUUAFFFFABRRRQAVT1H+CrlU9R/gpoCnRRRVAa0f+rX6CsXx9pdzrfg7VNKs9n2i5gKR7jgFuoBPbpVlJ5kUKr8fSl+1T/8APT9BUShzRcX1NKNWVGpGpHdNP7j5u/4VF4+/6A0f/gZF/wDFUf8ACovH3/QGj/8AAyL/AOKr6R+1T/8APT9BR9qn/wCen6CvK/sSh3f3/wDAPtf+IgZn/LD7n/8AJHzd/wAKi8ff9AaP/wADIv8A4qj/AIVF4+/6A0f/AIGRf/FV9I/ap/8Anp+go+1T/wDPT9BR/YlDu/6+Qf8AEQMz/lh9z/8Akj5u/wCFRePv+gNH/wCBkX/xVH/CovH3/QGj/wDAyL/4qvpH7VP/AM9P0FH2qf8A56foKP7Eod3/AF8g/wCIgZn/ACw+5/8AyR83f8Ki8ff9AaP/AMDIv/iqP+FRePv+gNH/AOBkX/xVfSP2qf8A56foKPtU/wDz0/QUf2JQ7v8Ar5B/xEDM/wCWH3P/AOSPm7/hUXj7/oDR/wDgZF/8VR/wqLx9/wBAaP8A8DIv/iq+kftU/wDz0/QUfap/+en6Cj+xKHd/18g/4iBmf8sPuf8A8kfN3/Co/H3/AEBo/wDwMi/+Ko/4VH4+/wCgNH/4GRf/ABVfSP2qf/np+go+1T/89P0FH9iUO7/r5B/xEDM/5Yfc/wD5I+bv+FR+Pv8AoDR/+BkX/wAVR/wqPx9/0Bo//AyL/wCKr6R+1T/89P0FH2qf/np+go/sSh3f9fIP+IgZn/JD7n/8kfN3/Co/H3/QGj/8DIv/AIqj/hUfj7/oDR/+BkX/AMVX0j9qn/56foKPtU//AD0/QUf2JQ7v7/8AgB/xEDM/5Yfc/wD5I+bh8I/iArBl0dARyCLyLg/99U9vhT8RW8zdpm7zTukzfRHec5y3zc819Hfap/8Anp+go+1T/wDPT9BT/sWh3f3/APAJfH2ZP7EPuf8A8kfN3/Co/H3/AEBo/wDwLi/+Ko/4VF4+/wCgNH/4GRf/ABVfSP2qf/np+go+1T/89P0FL+xKHd/18iv+IgZn/LD7n/8AJHzd/wAKi8ff9AaP/wADIv8A4qj/AIVF4+/6A0f/AIGRf/FV9I/ap/8Anp+go+1T/wDPT9BR/YlDu/6+Qf8AEQMz/lh9z/8Akj5u/wCFRePv+gNH/wCBkX/xVH/CovH3/QGj/wDAyL/4qvpH7VP/AM9P0FH2qf8A56foKP7Eod3/AF8g/wCIgZn/ACw+5/8AyR83f8Ki8ff9AaP/AMDIv/iqP+FRePv+gNH/AOBkX/xVfSP2qf8A56foKPtU/wDz0/QUf2JQ7v8Ar5B/xEDM/wCWH3P/AOSPm7/hUXj7/oDR/wDgZF/8VSp8IfHrOFOkRICcFjdxYHvw1fSH2qf/AJ6foKPtU/8Az0/QUf2JQ7v7/wDgCfiBmf8ALD7n/wDJFnSrdrTTbW1chmhhSMkdCQoFSXf/AB7v9Kpfap/+en6CmyTSSDDNkV6yjY+Ibbd2R0UUVQi/p/8Aqj9as1W0/wD1R+tWHZVUsxwBUvcDyHXvA3iOfWrye3s45YZZmdHEyjIJz0JzVH/hAfFP/QPT/wACE/xr2j7TB/z0/Q0faYP+en6GvMllNGTb1/r5Hz0+GsJOTk3LXzX+R4v/AMID4p/6B6f+BCf40f8ACA+Kf+gen/gQn+Ne0faYP+en6Gj7TB/z0/Q0v7Ho93/XyJ/1Xwf80vvX+R4v/wAID4p/6B6f+BCf40f8ID4p/wCgen/gQn+Ne0faYP8Anp+ho+0wf89P0NH9j0e7/r5B/qvg/wCaX3r/ACPF/wDhAfFP/QPT/wACE/xo/wCEB8U/9A9P/AhP8a9o+0wf89P0NH2mD/np+ho/sej3f9fIP9V8H/NL71/keL/8ID4p/wCgen/gQn+NH/CA+Kf+gen/AIEJ/jXtH2mD/np+ho+0wf8APT9DR/Y9Hu/6+Qf6r4P+aX3r/I8X/wCEB8U/9A9P/AhP8aP+EB8U/wDQPT/wIT/GvaPtMH/PT9DR9pg/56foaP7Ho93/AF8g/wBV8H/NL71/keL/APCA+Kf+gen/AIEJ/jR/wgPin/oHp/4EJ/jXtH2mD/np+ho+0wf89P0NH9j0e7/r5B/qvg/5pfev8jxf/hAfFP8A0D0/8CE/xo/4QHxT/wBA9P8AwIT/ABr2j7TB/wA9P0NH2mD/AJ6foaP7Ho93/XyD/VfB/wA0vvX+R4v/AMID4p/6B6f+BCf408eB/FwKEWZBThCLlPl+nzcdTXsv2mD/AJ6foaPtMH/PT9DR/ZFHu/6+QLhjCLaUvvX+R4v/AMID4p/6B6/+BCf40f8ACA+Kf+gen/gQn+Ne0faYP+en6Gj7TB/z0/Q0f2PR7v8Ar5B/qvg/5pfev8jxf/hAfFP/AED0/wDAhP8AGj/hAfFP/QPT/wACE/xr2j7TB/z0/Q0faYP+en6Gj+x6Pd/18g/1Xwf80vvX+R4v/wAID4p/6B6f+BCf40f8ID4p/wCgen/gQn+Ne0faYP8Anp+ho+0wf89P0NH9j0e7/r5B/qvg/wCaX3r/ACPF/wDhAfFP/QPT/wACE/xo/wCEB8U/9A9P/AhP8a9o+0wf89P0NH2mD/np+ho/sej3f9fIP9V8H/NL71/keL/8ID4p/wCgen/gQn+NH/CA+Kf+gcn/AIEJ/jXtH2mD/np+ho+0wf8APT9DR/Y9Hz/r5C/1Xwf80vvX+RzHwy0PUND0i4i1GNY5Zp94QMGwNoHJHHausqNJ4nbar5NSV30qSpQUI7I93DYeGHpRpQ2Rl3H+vf8A3jUdSXH+vf8A3jUdbm4VPZf8fK/j/KoKnsv+Plfx/lQwNGiikJA68VAC1R1fWNL0iNZdUvrezRskNM4UHHXr9RVxWVgCrAg9COa+dP21oNYuovCMOmLctAZrlrsRZwEHk8sO+OaT9bepUVd7X9D6MRlZA6kFSMgjoRWVf+JNAsNWTSb3WLK3v5FR0t5JgsjKzbVIB9W4HvVzS9q6ZaKGBAhQA4xn5RXy/wDtAabdah+1N4Tmt7cSpDDp7sxkC7Ql4xY4PXAYce9Vpq2yVdtJI+qG3FflIVu2RkUzbcf89Iv+/Z/xrN8YnVh4Zvv7BbZqZjxbNsD7WJHODwcc1x8evfEWN5mbw6JHuZ1EMbKNlrH5aBssp+Y+YWbnqoPIPFSB6FtuP+ekX/fs/wCNG24/56Rf9+z/AI1xGgax47/sq9k1LRIXudnmWo2mPLGUqUYZ6BcMO+KG8RePo40z4TgmlIDBY5CquePkyT8h+8dx44A6mmB2+Lj/AJ6Rf9+z/jRtuP8AnpF/37P+Nebvr3xJfz44/D8YV5N0U5VlZUxH8qoQe5f7xBPbpTr/AMZeNNJ0pbvUfDtvEhCrvZmJD7CcEA8lmwox0zk8CgD0bbcf89Iv+/Z/xo23H/PSL/v2f8axbzVNaj00TwaaHmMkCsnlsfLRwvmNgcvtyeBzxWEniDx9LKqJ4XtolyNzSs3yksAV4PO3JO4cMBx0oA7fbcf89Iv+/Z/xo23H/PSL/v2f8a88g8Z+NpoLyWLwf5pt8xmNC24S+UWC8/e+fapI4Geanh174hR3cyy+HbeeONpTuGUDKsoCqpJ6shznpxQB3m24/wCekX/fs/40bbj/AJ6Rf9+z/jXnv/CVeLNX8IXl5pOlgX0V8kKeShIKBVaTAbqQxaPI4zycDJG1qGueJo47Z7XQWIks0lcOrOyyE4ZCF7qOcfxZwvSgDqNtx/z0i/79n/Gjbcf89Iv+/Z/xrhH8R/EIRyS/8IjbfLAXWLzGLM/khtuc4/1hK/QVLceIvHVsJd/hWK5OJBEYGblg2EBz0DAE57cDvQB22Lj/AJ6Rf9+z/jRtuP8AnpF/37P+NcRBr/jj7cq3XhpEgIj3yR5cLu5OFzkkcL6A89BVQ+JPiJJM8q+F40hAbyo9rbnIdsFiT8oK7OPXODigD0Lbcf8APSL/AL9n/Gjbcf8APSL/AL9n/GuL0HxX4iufGUGgapo0FrmKZ5WQsSFRyqSegV8AgHnmu5oAi23H/PSL/v2f8aNtx/z0i/79n/GpaKAIttx/z0i/79n/ABo23H/PSL/v2f8AGpaKAIttx/z0i/79n/Gjbcf89Iv+/Z/xqWigBiCXPzuhHspH9araj/BVyqeo/wAFNAU6KKKoAooooAKKKKACiiigAooooAKKKKACiiigAooooAKKKKACiiigAooooAKKKKACiiigAooooAKKKKACiiigAooooAKKKKAL+n/6o/Wn3v8Ax7N+H86Zp/8Aqj9afff8ezfh/Op6gc74h1aHRdN+3XCF081I8B1QAs2ASzkKB6kmsqHxx4edFEl20Nx5SSNbsP3illVghA/iw6n6EVvXtra3sSxXUaSosiyBSeNynIP51ljwvoCwTwJaukVwuyVEupVVhgDGA3HAA47ADoK11FoL/wAJRo+9o1mnaQOyJGIW3SsrMrBB/Fgo2f8AdNRnxhoG1mF6zKMbGEbbZCSgwpPU5kj/AO+hTbPwlolvEytHLI5lkkWT7RIrJvkd8IQ3yAb2Hy4z361Yk8N6E8CwfYwkaq6gRzOmFbZuHysOD5acf7PuaNREUPi/w/Pe/YoL8S3PnLB5SDLFzux/6A//AHya3qxU8M6EkIhW0KwiRZBELmQIGXphd2AOemMe1bJYE53D86BhRSbl/vD86Ny/3h+dAhaKTcv94fnRuX+8PzoAWik3L/eH50bl/vD86AFopNy/3h+dG5f7w/OgBaKTcv8AeH50bl/vD86AFopNy/3h+dG5f7w/OgBaKTcv94fnRuX+8PzoAWik3L/eH50bl/vD86AFopNy/wB4fnRuX+8PzoAWik3L/eH50bl/vD86AFopNy/3h+dG5f7w/OgCa1/4+E+tadZdoR9oTkdfWtSs57jRl3H+vf8A3jUdSXH+vf8A3jUdMYVPZf8AHyv4/wAqgqey/wCPlfx/lQwNGvGf2m77VorbR9Pt759P026aT7ROCwUyADYjFeQDzXs1VdT0+x1O0ez1C0gu7d/vRTIGU/ga68txccHiYVpR5kun9dtzjzDCyxWHlSjKzf8AX4nhX7NWp37+Jr7SbS4urvSIrTfLJKxK+duGCoP3QRu46nGag/bL8S6j4eTwmlj5eLyW5STeucAeTgj35Ne76No+l6NbfZtJ0+3soSclIYwoJ9Tjqa+ef23iY5/BE62z3Dwz3TqoXcnBt8lx6Yz+OKvN8VRzHEyqeztF9H1t1fS7ZOU4ergKEYc+q6rpfset3lxbQ/ZhdahtYWkZVFtiwRCoxnB5614z8VV0Jv2pPDLeJJ7yQDTLBrWS1QgNObuTy9wHRc4z2r6M0m3kXSNNWOZiqQpuL/MzDaO9fM37Ssdqn7S/gi4S+YXjy6ZG9sFIHl/a3IbPfJ4x7V5tFKMr21fzPQm3JWvoj6b8SzX0GiXMumpvulUbOM4GQCwGDkgZOMHOOhrkZ9T8aG0vfsFpNc3D2qNEHVEFuw6n5o1Dsw+YDPsQtegUUEnD3dx4yhRZrSO4uUku4VdJFhVoYht8zaAo3bmZhk5wFyOTVSXUvHK21sttby3EazyLPeCNA0q7eCsbIpABz1HJUDJBzXodFMVjh5JvEzWLXS6leRBIGIL2iHzCZ8RnaIiwYxjnggbs7Riuv0x5pdOtpbmJoZ3iRpY2IJRiBkHHGQfSrNFAwwKMD0oooAMCjAoooAMUYFFFABgUYHpRRQAYFGB6UUUAGKKKKACiiigAooooAKKKKACqeo/wVcqnqP8ABTQFOiiiqAKKKKACiiigAooooAKKKKACiiigAooooAKKKKACiiigAooooAKKKKACiiigAooooAKKKKACiiigAooooAKKKKACiiigC/p/+qP1qeQAqAQCMjrUGn/6o/Wp36D6ipe4CeVH/wA80/75FHlR/wDPNP8AvkVQ8Rw3c+mGOz3s3mIZESTY8kYPzKrcYJHfI+orJ0lPFX9uuLgxW+joy+TG215doRgQWyScnacnBHI5HJQHS+VH/wA80/75FHlR/wDPNP8AvkVxt5F8QYtOla2urOe7kjGxTEgWJ+DnqNwzkdRxzyRgz6TF42i1W2S8mtjYCeYy7Yw5aMklBuLArgEDgNyPTmi4HV+VH/zzT/vkUeVH/wA80/75FPHSigBnlR/880/75FHlR/8APNP++RT6KAGeVH/zzT/vkUeVH/zzT/vkU+kPSgBvlR/880/75FHlR/8APNP++RXHXVv4vt4EXS41+2tcn7VPcSrJFMmeCilvkGOwHBGMN96tDVl8UKIlsZBIBbpvcJHlpNw38MRztzt7Z6kUXA6Hyo/+eaf98ijyo/8Anmn/AHyK4+K38dIxT7RbDeHbfhWVSS2OvOR8mAOOGz2z2SghQCcn19aBIb5Uf/PNP++RR5Uf/PNP++RT6KBjPKj/AOeaf98ijyo/+eaf98in0UAM8qP/AJ5p/wB8ijyo/wDnmn/fIp9YOuLrX9pA6bH5kUkUahmcBI2Em5iwyDyvAwDz1oA2/Kj/AOeaf98ijyo/+eaf98iuOSPx9JK6m6t4UMCbd1vGSJNy7yWDem/A29CCSDxVi3HjQ6pZefJbpaCZvtYEKNuTA27DvBUdckgnOMDHNAHU+VH/AM80/wC+RR5Uf/PNP++RXDX/APwsCeC5nsPLjlSaZbZZVQfLlgjFcjcuAnUg8sfTOnocPi+LWwupXUMunfvmOIU3ElyUG4MCAFIA+U5wcnplh0Om8qP/AJ5p/wB8ijyo/wDnmn/fIp9FIBnlR/8APNP++RR5Uf8AzzT/AL5FPooAYY41wVRQcjkCn0j9B9R/OloAy7j/AF7/AO8ajqS4/wBe/wDvGo6sAqey/wCPlfx/lUFT2X/Hyv4/yoYGjRRRUAFcl8QfAWl+NXsm1K91G1NmkqIbORE3LJs3Btyt/cXpjvXW1ynxH+IPhn4f2VpeeJrm4giu5Wih8m3eUlguTwoOOKUkmtRqTjqmdPbQrb28UEedkaBFz1wBiuA8bfCHwv4u8f6Z421S41RNT03yPISCZFiPkymRdwKEn5ic8jiuck/aa+EsbbX1bUlb0OmTf/E1Y0j9o74V6rq9lpVnq1+91e3EdtAradMoLuwVQSVwOSOaal1RHNHuel+J9Uk0XQ7jU49OvNSeELi2tIy8smWA+UDrjOfoDXD/APC077/om/jP/wAF7f4V3fiPVrfQ9Du9WukkeG1Te6xjLEZxgfnWa3jTw3FCj3Opw27tgGN8llbDHacA8gI+f90100KtGCaqU+Z+rRtCUEvejc5b/had9/0Tfxn/AOC9v8KP+Fp33/RN/Gf/AIL2/wAK6efxx4ZhuIYG1JCZQWRwjeWQHCE78bSMsO9SReNfC8srRx6xbs6xGVlw2VUFgSRjj7jcdeDW31jC/wDPn/yZl+0p/wAn4nKf8LTvv+ib+M//AAXt/hR/wtO+/wCib+M//Be3+FdBB8QvCsrOBqSBQC0bYJ85dgfcmMlhtOau3XjDw5aW9lPd6pFbrfQC4thIGDSIQCCBjOeRx1o+sYX/AJ8/+TMPaU/5PxOS/wCFp33/AETfxn/4L2/wo/4Wnff9E38Z/wDgvb/Curg8ZeHri8Ntb6gkoW1ku3lUHy0jQxhst6/vF4+uaWXxl4YiE5k1m1UW4zMcnEY8xo8njj51ZfqDR9Ywv/Pn/wAmYe0p/wAn4nJ/8LTvv+ib+M//AAXt/hR/wtO+/wCib+M//Be3+FdUvjfwm1zFbf29ZLLNII4lZ9u9j0xnqDjg9DTT438Mobz7RqcUAtHKyNJnaQNvzKRwV+defcUfWML/AM+f/JmHtKf8n4nL/wDC077/AKJv4z/8F7f4Uf8AC077/om/jP8A8F7f4V1DeOfCKyxQtr9kJZQ/lpv+Z9rMrYHU8qw464NOTxn4dGjadq1zqCWdtqMRltvPBUsoXcePXHOKPrGF/wCfP/kzD2lP+T8Tlf8Ahad9/wBE38Z/+C9v8KP+Fp33/RN/Gf8A4L2/wrqP+E48KZx/bVvngYw2cl/LA6dd/GOuae/jTwvGivJrVqis5RWYkAkKX6kf3QSD0I6Zo+sYX/nz/wCTMPaU/wCT8TlP+Fp33/RN/Gf/AIL2/wAKP+Fp33/RN/Gf/gvb/Cujfx/4UhnuYbzVorNoGVT9oBj3ZCYK5HP31z6Z5q1N4w8Ox2MF+dTia0nuGt0mRWZPMAJIJA4AAPPSj6xhf+fP/kzD2lP+T8Tkv+Fp33/RN/Gf/gvb/Cj/AIWnff8ARN/Gf/gvb/Cum1Txx4d0+xt7yS8aWK5Mgi8qJmJMZAcHjgjPfFTWvjLwvdfavs+uWchs7c3NyA/MUY6sw6jGOe4o+sYX/nz/AOTMPaU/5PxOT/4Wnff9E38Z/wDgvb/Cj/had9/0Tfxn/wCC9v8ACuoh8b+F5DOP7WhTyHEbmRWQZJUDGRyMugyPWpNF8YeH9WVzbXyKUklQrKChxGzgtg9F/ducnsKPrGF/58/+TMPaU/5PxOT/AOFp33/RN/Gf/gvb/Cj/AIWnff8ARN/Gf/gvb/Cukk8daBvulgnkuRaWMt9OY4zhI48ZHOPmOQQPQg9DU8njXwrHcyW0mt2qSxSGOVWJGxh1Dccfj1o+sYX/AJ8/+TMPaU/5PxOU/wCFp33/AETfxn/4L2/wo/4Wnff9E38Z/wDgvb/Cuy03xToGo3CW9nqcMszyeUseCG37XbbgjIOI3P8AwE1s0fWML/z5/wDJmHtKf8n4nDeDPiJD4i8SyaBL4f1jSLxLf7Ttv4vLJTOMgHnrnn2NdbqP8FcCn/JyMv8A2Lkf/o5677Uf4KWMp04Ti6asnFO2+4q0YprlW6KdFFFchiFFFFABRRRQAUUUUAFFFFABRRRQAUUUUAFFFFABRRRQAUUUUAFFFFABRRRQAUUUUAFFFFABRRRQAUUUUAFFFFABRRRQBf0//VH61O/QfUVBp/8Aqj9ankztyATgg4FS9wMLx/Za7eeGpx4ZuFg1iF0ntPMlaOKR0YHy5COdjcgjmuFh0L4vQsLRNbsnt7Nla1nklJecrGcCTjLAtjcGJ55XAGK9U84f885f++DR5w/55y/98GlYDjvCMXxIXxLu8S3GlPpLWgYrbj5lmODtHAJ2ksNx4ICnAOa7aovOH/POX/vg0ecP+ecv/fBoAloqLzh/zzl/74NHnD/nnL/3waAJaKi84f8APOX/AL4NHnD/AJ5y/wDfBoAloNRecP8AnnL/AN8Gjzh/zzl/74NAHjmj+GfjBpusapqC6tHdxtqU09tb3GpyOjwmUlUwwYJ+7O0AYCkAheMnsvAafEhdbuz4wk0ltO+zR/ZhaHLebk7s8Dt+B4wBznsfOH/POX/vg0ecP+ecv/fBoSAloqLzh/zzl/74NHnD/nnL/wB8GgCWiovOH/POX/vg0ecP+ecv/fBoAloqLzh/zzl/74NHnD/nnL/3waAJa86+J/h/x9qviPTrrwhrn9m28VpOku+dhGJSjhCYxw+WK8tnbtyMGvQPOH/POX/vg0ecP+ecv/fBosB5x8PvD3jqz12zl8R3TfYU0Z7W5VNVuJvMnMilHAd2w4QMC4IOT1PG2paeD/iLbzaXDH4gYaYtvefbIn1S4luFmlWTy8SvuLqhMQXJBGGPJxj1Lzh/zzl/74NHnD/nnL/3wabBHAeEtF8e2fiHT11e/wDP02GJJZ5jfM7SSfZY4mi2EcjzFaTdnkt0zXolRecP+ecv/fBo84f885f++DSAloqLzh/zzl/74NHnD/nnL/3waAJaKi84f885f++DR5w/55y/98GgCR+g+o/nS1GJN5CiNxz1IxUlAGXcf69/941HUlx/r3/3jUdWAVPZf8fK/j/KoKnsv+Plfx/lQwNGqWtatpui2LX2q30FlbLwZJnCjPp7mrteO/tKaFqepwaRfRWt7e6ZamQXUVoN0iFgNsgXvjB/Pt1rry3C08XioUakuVPr/XfY48wxM8Nh5VaceZroen+H/EGjeILVrnRdStr6JTtYxPkqfQjqPxr5+/b0Z18J+GGjOG/tCXBx/wBM62v2cdH1pPEt5q39mz6Zoy2ht40lQqZm3AhjnG4jByenOBWR+3jC0ng3w+w6R3sjn6bVH9arN8FTweJlRpy5l/WjtpcwwOLqYrCe1nGz/rVHyQ+j6lMzSfu2AXO4yqMjtjnmtn4c6bfW3xM8KtcW0iKuuWWWI+X/AF6d+lZ91d6rBFiSOVVZBhtxIx25zjvWv8OtRvLn4l+Fo5ZD5Z1qy+XOek6eteXFlq1z9HdYjt5NMuFu7Y3MAQs8KrkvjnAHc8VxV3deC/tN5qU+gs07JBPK7CMM4mBQNguMACVgx4HzNyTXb6ncwWen3F3dNtt4YmklPooBJ/SsDy/DLIRcXS2UqQpE0E175ckEfZMbvkDBeR/FjvV9T0DGaXwUXNn/AGC0i2czxeVhGWNNy5cLv4i3bMDHfIXqakij8Ete2+lyaKIru5uDbiNtrOGjy+8srnjLnDZJySOoOJdVu/A9jqv2S9mxdBbZ0+dyDFKZFiVTnHl/u5Dt+6oBJx1pbfVvhrZ29rcf8JJ4eZIMXFvcT6pE5RSWUMrs2dpIcDnGd3vTEbMHg/wzCkaxaNaosYUKqghcKAFBGcHGBjPoKkm8K+HppbSWbS4JHs0SO3LZPlqmdoHPbJ/Om3Hi7wrbGVbjxNosJglEEoe/iXy5CMhGy3DEc4PNXNb1nTtFit5dRuFgS4uEt42boXbOM+gwCSTwADQMrW3hbw/bPM0Gk20ZmieGQAcMj7d4x0+baufXAqu/gnwrJCIX0aBowGAVixwGYs3fuWJPrnmnR+NfBzoHTxZoLKYfPBXUYSPK4+f733eRz05q7p2vaJqTRrp2sadeGQZjEF0km8bVfIweflZW+jA9xQBm6N4J8P6VdPdQ2zSTmQOjyN/qwOiKBgBBnhenT0FT33g/wzfTSzXej200krFnLA8kjB78ZHBx1HBzW7RQBh/8Ij4c3s/9lQ72zubLbmyxbk5ySCSQT0ycYzUWqeC/Deo6bDYT6bGsNvAbe32EgxIey/8A1810NFAHOWfgjw1a3r3cenK0jeWQJGLBWR94YZ/iLfMW6k9afJ4L8KyEGTQ7R+vDKSMdMY9AOAOg7YroKKAMWXwr4fldJJdMieVCSsrMxkBOzJ3Zzk+WnOf4RUknhvQ5LN7OTTYZIHmM7o+SGcjbk568cemOOla1FAGQ3hnQmtYLV9NhaK3dnjBySGY5Yk5ySTyc5yada+HNFtRdi10+OAXYYTiMld+4kseDwSSckc1q0UAYEngzwvIUL6LatsIIBBxkbe2cdUU/UZ60/T/Ceh2F893bWaqWt3t/LPzJsdy78HklmOTkn8MnO5RQBkQeGdBhgmgj0yARzwtBMDk+ZG2AVYnkjAA+gA6AVWPgzwx5NxGuj2yi5x5p253YbcOueh5HaugooA5rSfA/hzTliZbNri4jLN9pmcmVmbcCSRjnDuOnRjW/aWsFrGY4E2KTkjJPP41NRQB5sv8AycjL/wBi5H/6Oeu91H+CuCX/AJORl/7FyP8A9HPXe6j/AAV6GO3p/wCGJvX+z6Ip0UUVxGAUUUUAFFFFABRRRQAUUUUAFFFFABRRRQAUUUUAFFFFABRRRQAUUUUAFFFFABRRRQAUUUUAFFFFABRRRQAUUUUAFFFFAF/T/wDVH61LdMyQMy8GotP/ANUfrT73/j2b8P51PUCn9pm/56H8hR9pm/56H8hWN4m1iHQdKOoz2808YlSMrFjcNzAZ57DqfYVlyeOtBh1O4sbmYweXMkMUrY2zlgcleeikFT7g1pZCOt+0zf8APQ/kKPtM3/PQ/kK5uLxbosqho5pGDRSTKdoGY0OC3J6Z49j1xUTeNvDiW63TXjC2ZWPn+WfLDBWYqW6bsKeP1osgOp+0zf8APQ/kKPtM3/PQ/kK5G/8AGumL4f1TVNMzevYWLXZjztU4HCk84PuAR19DXmPgf4+ah4nmuI18JW1sYUViftzyZyfaLirdJ+zlVt7q3NKNOVaoqcNWz3z7TN/z0P5Cj7TN/wA9D+Qrk/Avia68RfavtGnx2nkbcbJHbdn/AHlX+tdNWUJRmuaI69GdCbpzVmib7TN/z0P5Cj7TN/z0P5CoaKuyMib7TN/z0P5Cj7TN/wA9D+QqGiiyAm+0zf8APQ/kKPtM3/PQ/kKhoosgJvtM3/PQ/kKPtM3/AD0P5CoaKLICb7TN/wA9D+Qo+0Tf89D+VQ0q/eH1osgM9fE9u43Rf2hMnaSLT5nRvcMEII9xS/8ACSx/88dV/wDBZP8A/EVT8Nz/AGfwbpUvls/+hwjA6/dFXl1Bcyb4ZESOPzC2CeMZ9K6J04KTSi9PP/gHLCpOUU3Ja+X/AARv/CSx/wDPHVf/AAWT/wDxFH/CSx/88dV/8Fk//wARTIdb02QA+eUBRXBZeCpJAORkHkH8qdNrOnRw+ctyko3hMRnJySB+XPWl7KN7cj/r5D9o7X5193/BF/4SWP8A546r/wCCyf8A+Io/4SWP/njqv/gsn/8AiKR9Y0xUZheRuVUttU5Yge1NbWrNJ7WBxMHuY0kj+XjDHAzz+fpQqcf5H/XyBza+2vu/4I//AISWP/njqv8A4LJ//iKP+Elj/wCeOq/+Cyf/AOIpzappyqWa8iAHUk++KR9W01F3NfQqMAjLdf8AOR+Ypckf5H/XyHzS/nX3f8ET/hJY/wDnjqv/AILJ/wD4inR+JIGljjY30JkYIrT2MsaljwBuZQMk9Oac2pWK/euoxzjk1T8RyJLo8MkbBla9tMEf9fMdONODkouL1/rsTOc4xclJO3l/wToLaeVplVmyD7VerMtf+PhPrWnXJJanWZdx/r3/AN41HUlx/r3/AN41HTAKnsv+Plfx/lUFT2X/AB8r+P8AKhgaNFFFQAV88ftxhW8F6QpYLmeTGTjvHX0PVLVdJ0vVoli1TTrW9jU5VbiJZAD6gGgmceaLR+Ykk0pDI1zGVJGR5i81tfDQL/wsvwswkjONbsuA4z/r0r9D/wDhCfB//QraL/4Ax/4U+Dwf4Ut5454PDWjxSxsHR0s4wysDkEHHBBpJHMsM09y9r0Fjc6RcxamVFlt3T7zhSincQ3+zxyO4yKxYNC8OR6lJeQ3Ijmgld1VZgFt2KlG2r0UfN+eK3NZsV1LS7iweRo1nQqWHJH4d/p3rmr/wLDfTme41KbzHZXk2AosrB9x3BWHHoARjjO7Ao6nWJ4u8JeENXvLrXNdk+eLTHsZpTc7UihbcSxHQOAzgN6Mw71ys3hz4StpMsNzqsbQtZJcSs04RzB5ZtlcgAYB8xgMAfM5I5Ndhq/gXTdR8HXnhh5GjtbmJIy4jUt8rbhuyMOM9Q2R19axdX+EulahoX9kvq1+EWwtbFZGCSExwMzfMGGG3FgSDwCi4xigDCu/CXwgt4pLy51pWjurdruMte79tvcucFABnYzOwHXO9hWh4pm+G+t2n9m+KfGJuv7Ng8mdJrkRfvJ0aMTMoUfOVaQAjgAtxxkFz8E9CcXix6xqwW8iggk85kmZEi+75ZZf3bDjDD7pHFbPiP4bWOuM8l1q2oJPLevcSyoVLNG8RhMIyDtURswBHI3E96GBHH8J/BrNFObe4ldXSTf5oG8qsSqSFAGMQrwBjlvU1c8A/D/TPCWpX19bSvNJOkcEAZcC3gRVVUHcsQi7mP3tq+ldhEixxrGihVUBVUdAB0FOpgFFFFABRRRQAUUUUAFFFFABRRRQAUUUUAFFFFABRRRQB5sv/ACcjL/2Lkf8A6Oeu91H+CuCT/k5GX/sXI/8A0c9d7qP8Fehjt6f+GJvX+z6Ip0UUVxGAUUUUAFFFFABRRRQAUUUUAFFFFABRRRQAUUUUAFFFFABRRRQAUUUUAFFFFABRRRQAUUUUAFFFFABRRRQAUUUUAFFFFAF/T/8AVH60+9/49m/D+dM0/wD1R+tSXSs8JVcAkjr9anqBjXdrb3kax3UKyorrIFbpuU5B/OqEHhvQ4DA0GnpCYAqxGN3UqFzgZB5HzHg9c85re+xTf34/1o+xTf34/wBa05kI5yTwr4fkH7zT9/7wy5aeQneQAX+997AGG6jHBFVD4J0U6gk/lsLZFbbahm2FmVlLk5yThm5689a677FN/fj/AFo+xTf34/1ougOfvPD9jJDObeMx3Ulq1qk0kjyFEOMjlvVVJ7nA5riF+GF8o+XW7QfS2kH/ALUr1f7FN/fj/Wj7FN/fj/Ws5whP4jqw2NrYa/s3a/kjkPA3hm48O/avPv4rrz9uNkbLtx9Waumqz9im/vx/rR9im/vx/rVQUYLlRlXrTrzdSb1ZWoqz9im/vx/rR9im/vx/rVcyMitRVn7FN/fj/Wj7FN/fj/WjmQFairP2Kb+/H+tH2Kb+/H+tHMgK1FWfsU39+P8AWj7FN/fj/WjmQFalX7w+tWPsU39+P9aPsU39+P8AWjmQHJaDcaXL4S02zutQtonS2jWRGmRWVlUAghuhz7VdjbQo3kYapaHfH5Z/0mMcYx1GD2rZfR4nYs9vZsxOSWiBJ/Sk/sWD/n1sf+/I/wAK6JV4Nt66nNGlOKS00OfktvDMisrX9p8xy2LtBuOScnnnkn86aLPwyP8AmI25yoU/6avKg5xwemcH8K6L+xYP+fWx/wC/I/wo/sWD/n1sf+/I/wAKPbx7sXsH2Rz0Vr4aiD7NRthuOc/bFyD6jn6/nUzr4edom/tK1BijWOMi7XKKvTBz16/UE1t/2LB/z62P/fkf4Uf2LB/z62P/AH5H+FHt492NUZdkc1cWfh1oAltqVlA6jaji4T5RnOOv+fepXtfDDDaL60UZyALteDxkjnvgZ+ldB/YsH/PrY/8Afkf4Uf2LB/z62P8A35H+FP6xHuxewfZHPra+F1ff9tsi/OWN0mTkY9abqs+mLpNrYWF5bSkXlqI445lZsC4RjgD0AJ9gK6L+xYP+fWx/78j/AAp0ekJG++OC0Rh0ZYwD+gpKvC6bbdgdCVmtFcda/wDHwn1rTqlDayxyq7MhAPbNXa5JO51oy7j/AF7/AO8ajqS4/wBe/wDvGo6YBU9l/wAfK/j/ACqCp7L/AI+V/H+VDAwPirqt/pWh28mn3DW8ktwEZ1642k8flXmv/CWeJf8AoNXf/fQ/wrvfjX/yAbH/AK+//ZGryevmcyrVI12oyaPguIMTWhjXGM2lZbNm3/wlniX/AKDV3/30P8KP+Es8S/8AQau/++h/hWJRXn/WKv8AM/vPE+u4n/n5L72bf/CWeJf+g1d/99D/AAo/4SzxL/0Grv8A76H+FYlFH1ir/M/vD67if+fkvvZt/wDCWeJf+g1d/wDfQ/wo/wCEs8S/9Bq7/wC+h/hWJRR9Yq/zP7w+u4n/AJ+S+9m3/wAJZ4l/6DV3/wB9D/Cj/hLPEv8A0Grv/vof4ViUUfWKv8z+8PruJ/5+S+9m3/wlniX/AKDV3/30P8KP+Es8S/8AQau/++h/hWJRR9Yq/wAz+8PruJ/5+S+9m3/wlniX/oNXf5j/AAo/4SzxL/0Grv8A76H+FYh6V1C6hoEqqtzbRsFwR+7YZPlqOSD0yGrWnUqTvepb5s3oV69W6dZr1bKX/CWeJf8AoNXf5j/Cj/hLPEv/AEGrv/vof4VObnw2yeX9hVcqfnG8sDtb3/vbfwzTIb/SbPVrq4tocwNbbYkC9H3KSMtnjAPNU5VFvV/FmvNWTV8Rp6sj/wCEs8S/9Bq7/wC+h/hR/wAJZ4l/6DV3/wB9D/CrlnqGhwuLwReVcSD50VDhMq24DnGC22lmvPDUkwmW3/ekly7q5+fPcA9PTFV79v4v4lL23Lf6z/5Myl/wlniX/oNXf/fQ/wAKP+Es8S/9Bq7/AO+h/hWfrE0Vzq15cQ/6qWd3TjHyliRxVSud16qfxv7zjni8RGTSqN/Nm3/wlniX/oNXf/fQ/wAKP+Es8S/9Bq7/AO+h/hWJRS+sVf5n95P13E/8/Jfezb/4SzxL/wBBq7/76H+FH/CWeJf+g1d/99D/AArEoo+sVf5n94fXcT/z8l97Nv8A4SzxL/0Grv8A76H+FH/CWeJf+g1d/wDfQ/wrEoo+sVf5n94fXcT/AM/Jfezb/wCEs8S/9Bq7/wC+h/hR/wAJZ4l/6DV3/wB9D/CsSij6xV/mf3h9dxP/AD8l97Nv/hLPEv8A0Grv/vof4Uf8JZ4l/wCg1d/99D/CsSij6xV/mf3h9dxP/PyX3s734V3Euo+Np9QvyLm9Nl5X2iQfOEDZCg+mSa9M1H+CvLfg3/yM03/Xsf5ivUtR/gr6bLak6lBObv6n32QVZ1cEpVJNu73KdFFFege0FFFFABRRRQAUUUUAFFFFABRRRQAUUUUAFFFFABRRRQAUUUUAFFFFABRRRQAUUUUAFFFFABRRRQAUUUUAFFFFABRRRQBf0/8A1R+tTv0H1FQaf/qj9anfoPqKl7gOooopAFFFFABRRRQAUUUUAFFFFABRRWbdaV51xPN9qkBmXG1gGVTggED6E8GgDSorJ/sc+W8ZuMgsGH7scdB0+gxnryaSLRUR8mcsB0GwZByDnP4fzNAGvRVRrGMymToSxY8dcgZH6VDPpaSRiNZCowM/L1wMZ+vv2oA0aKzDpKmGGL7RIqwqygKBghuufw6Vcs7cW6Mu9nLNuJPc0AT0UUUAFFFFABRRRQAUUUUAFFFFACP0H1H86WkfoPqP50tAGXcf69/941HUlx/r3/3jUdWAVPZf8fK/j/KoKnsv+Plfx/lQwKvjLw9F4j02O0kuHtzHIJFdV3c4I5H41yX/AAqyP/oNv/4DD/4qt/4neNrDwJ4dGrX1vLctJKIYIIzgyOQTjJ6DAJzXlP8Aw0pB/wBCfL/4MB/8brCWWRxL53C58/mX9kqt/tXxW/vfodv/AMKrj/6Db/8AgMP/AIqj/hVcf/Qbf/wGH/xVcR/w0pb/APQny/8AgwH/AMbo/wCGlLf/AKE+X/wYD/43S/sOH/Pv8f8AgnBfh/8ArmO3/wCFVx/9Bt//AAGH/wAVR/wquP8A6Db/APgMP/iq6H4a+MrDxz4bGs2MMtvtlMM0MhBMbgAkZHUYIOfetG/8SaDYXstne6taW88UYllWSQLsUnALHoM+9YSyzDxdnD8X/mepSybLasFOELp+b/zON/4VXH/0G3/8Bh/8VR/wquP/AKDb/wDgMP8A4qvQxc25LD7RF8oy3zjjjPP4EGoNR1TTtO0+51C9vIYLS1BM8rN8sYHXPpS/s7Dfy/i/8zT+wcv/AOff4v8AzOD/AOFVx/8AQbf/AMBh/wDFUf8ACq4/+g2//gMP/iq7621KwuLeO4hu4WjkAKEtjOenB55qQ3VsEd/tEO1CAx3jCk9M+lH9nYb+X8X/AJh/YOX/APPv8X/mee/8Krj/AOg2/wD4DD/4qj/hVcf/AEG3/wDAYf8AxVd7b6jZzW/nrcRqm3cd7bSFyRkg9BkGrCSxSMypIjMmNwDAkZ9aP7Ow38v4v/MP7By//n3+L/zPOv8AhVcf/Qbf/wABh/8AFUf8Krj/AOg2/wD4DD/4qvSKKP7Ow38v4v8AzD+wcv8A+ff4v/M83/4VZH/0G3/8Bh/8VR/wqyP/AKDb/wDgMP8A4qvSKKP7Ow38v4v/ADD+wcv/AOff4v8AzPN/+FWR/wDQbf8A8Bh/8VR/wqyP/oNv/wCAw/8Aiq9Ioo/s7Dfy/i/8w/sHL/8An3+L/wAzzf8A4VZH/wBBt/8AwGH/AMVR/wAKrj/6Db/+Aw/+Kr0iij+zsN/L+L/zD+wcv/59/i/8zzf/AIVXH/0G3/8AAYf/ABVH/Cq4/wDoNv8A+Aw/+Kr0iij+zsN/L+L/AMw/sHL/APn3+L/zPN/+FVx/9Bt//AYf/FUf8Krj/wCg2/8A4DD/AOKr0iij+zsN/L+L/wAw/sHL/wDn3+L/AMzzf/hVcf8A0G3/APAYf/FUf8Krj/6Db/8AgMP/AIqvSKKP7Ow38v4v/MP7By//AJ9/i/8AM83/AOFVx/8AQbf/AMBh/wDFUf8ACq4/+g2//gMP/iq9IpGIUEngAZNH9nYb+X8X/mH9g5f/AM+/xf8Amecf8Krj/wCg2/8A4DD/AOKo/wCFVx/9Bt//AAGH/wAVXoEN7ayxRyLOgWT7m44J/A1Ik8LqzJKjBfvEMDij+zsN/L+L/wAw/sHL/wDn3+L/AMzl/BvgyHw7fy3gv3undNgBjCADPPc5roNR/gq0HRjtVlJxnAPb1qrqP8FdVGlClHlgrI9DD4alhoezpKyKdFFFbG4UUUUAFFFFABRRRQAUUUUAFFFFABRRRQAUUUUAFFFFABRRRQAUUUUAFFFFABRRRQAUUUUAFFFFABRRRQAUUUUAFFFFAF/T/wDVH61O/QfUVBp/+qP1qd+g+oqXuA6iiikAUUUUAFFFFABRRRQAUUUUAFFFFABSOyohdmCqBkknAApTXln7TN/qNj8PVjsWdIrm6WG6dTghME4+hIArrwGEeMxMKCduZ2uc2MxKwtCdZq/KrnS3vxM8B2dw1vceJ7ESKcHYWcfmoIqD/havw9/6Gi1/74k/+Jr5S0K2s7i31F7mLe1va+dH+8K5beq49/vE/hXS3fge3mv7s2Gp7LRJZo4/MjBKtHu+U/NnB28Nj8uM/c1eFctoS5a1Wa89LdOyfc+Op8S46quanTi/v/zR9Ef8LW+H3/Q0Wv8A3w//AMTR/wALW+H3/Q0Wn/fEn/xNfOreCrNdLvZ11bzWhmVVYRfOQGmVwIwx3corZzwoPHasmPw+kXie3026lka1lBZZwAu8CPdxycduCc88gdKUOGMpqc3LVnpft017DlxHmMLXpx19f8z6g/4Wt8Pv+hotP++JP/iaP+FrfD7/AKGi0/74k/8Aia+aLXwvaX3iK50yDVFtYookmEtxHwUIBY8HtkfXNTjwQou/s0msxKygeYwiyituCsgO7lwSeO4BOaT4ZyiNuatNaJ7d/wDt0FxFmL2pR7f1qfSH/C1vh9/0NFp/3xJ/8TR/wtb4ff8AQ0Wv/fEn/wATXzDc6Lp0Om6g4up5bi3t4riJggCusjL1GTjAPPWtF/BtrOEmt9R+zRiCF3SRAWYtGGYp8w3gEnPTHHWiXDGVRV5VZpfLyfbzBcR5g9FTj+Pn5+R9G/8AC1vh9/0NFr/3xJ/8TWXP8TPCAnle08YWEYkkLHdHITjbgD7nHPPevnjTfDtre6SZxeFZY7p4mKLvMi5QAqhI/vEk56Val8FxR+bt1pJvIA80QwbixO3Hl/N8/wB724BNEuGcpjJxlWmmvL/7UFxHmLV1Tj/XzPfZPiT4NdYCfGVmZI3ZmYpJ0OO2z6/nSj4neFf3hPjWw+8fLHkv04xn5OvX86+eLbwmsuoX9i+qxxS216bSMtF8sjBXO4nd8q/J79auWfgVbtnjj1uCORSw2zRbC2CVBHzHIZtoB77s9uSfDOUQfvVpfd3/AO3QjxFmUtqUf6+Z9PeD/FOha48sWmeILTUXyWEaNh1GTnggEjkdq6WvhuC5uPD/AIjFzpl4fPsbjMU6DbuKnrj0Pp6V9vWUpms4ZiNpkjViPTIzXgcQ5FHK5QlTlzRntffS3+Z7eR5xLMVONSNpR7bEr9B9R/OlpH6D6j+dLXzh7xl3H+vf/eNR1Jcf69/941HVgFT2X/Hyv4/yqCp7L/j5X8f5UMDyX9r3/kSNI/7CY/8ARUleD6Donh2406O71rxXFp0kzlUt4rV53UD+J8YCj06mveP2vf8AkSNH/wCwoP8A0VJXhvhnw7p40pfEvii6e00XzTHDDEMz3zr1SMdgO7ngfWvTwrtRWp8BncXLMpe6not9vV7E7/D7VF8cv4X+12uEg+1tfZPki227vOPfGO3rxTNY8I2K+GrnxB4d15NYtLKZYr1TbtDJDvOFfB6qTxmuo8Ma/ceLdY8b3iwJBPP4dlisraPnZDGFHlr3Pyj8axPh9mH4e+O7qXi2ayggBPRpWl+UD1PU1pzTW72scXsMO3aCupc1nrpZaf0+h7N+yN/yT3U/+ws//oqKus8Z+B4fEeqXVxJq0VnHPaiKSGO3BMpUhkMuXxIqkZAKgjJw3Ncn+yN/yT3U/wDsLP8A+ioq73xb4TTXhqDLcLZy3NkbVZooVL4OdwYkHKn5R9AR3ry8V/Fkfc5L/uNL0Odi+F1gDMX1uZpJb5ppZBu3vDIzGS2bLkBW37RtC4AXrjNXbH4eWNv4V1vw++qSTLq8jb523NIAWztO5yCRkjI2/StGPwtI1xJLM1tu8y0dXC5LtA6tvIwNpIUjHPrkdKjvvCNy+oQ3FjfraBbuafKKMx+YyMSoIILEKw56bsjpg4nomZrvw4sNSlvfsmsNZNe3kdw4RNzbI4FiWPO4NgFN456k5BosvhfBZT21xbarmWGQSOs1qHjnYSSvudNwycSkA54wD7Vs+FPCUejXFtLNLFdvarMIZmhUS5kkLEkgDoOOP7zV1Y6UIaPN7P4W/ZWDRa8zbWjfy5bXfHK6OzAyqX+YYcjA28hSckVu+E/Bq6Drl3qY1Az+ejIqCEIcNIZCXbJ3kFsKeMLxXV0UDYUUUUAFFFFABRRRQAUUUUAFFFFABRRRQAUUUUAFRXcIubeSBmZVddpK9cd6looAxn0KPz28uRktyhHl9eSQcAnkDirel2H2OI738x2VVJwAMDOBx9TV6igCKC3hg3eTGE3HJxUGo/wVcqnqP8FNAU6KKKoAooooAKKKKACiiigAooooAKKKKACiiigAooooAKKKKACiiigAooooAKKKKACiiigAooooAKKKKACiiigAooooAKKKKAL+n/6o/Wp36D6ioNP/ANUfrU79B9RUvcB1FFIzBQWYgAdSaQC0VhzpDIZSbrDFmZNrtxnpzj9MGoo41DLuvt4HBJZst05x68Y+nNFgOhorBRUSdG+2hkQoVGXG0Luznk7s59q1ft9p/wA9R+VFgLNFVvt9p/z2H5VPHIki7o2DD1FADqKKKACiiigAqjruk2Gt6VPpep26XFpOu2SNu/uD2PvV6iqjJxkpRdmhSipJxkrpnil5+z1o73DtZ+Ir+3iJ4R4VcgemcjP5VCP2ebMZx4svRnr/AKMvP/j1e40V7a4mzRK3tn9y/wAjyHw/l17+y/F/5nhw/Z5swQR4svQR/wBOy/8AxVDfs82bHLeLLwn1Nqv/AMVXuNFP/WfNf+f34R/yF/q/l3/Pr8X/AJnhx/Z4sj/zNd50x/x6r0/76o/4Z5s8Y/4Sy8xnP/HqvX1+9XuNFH+s+a/8/vwj/kH+r+Xf8+vxf+Z4d/wzxZc/8VXecjB/0Ven/fVL/wAM9WmVI8WXoK/d/wBGXj6fNXuFFH+s+a/8/vwj/kH+r+Xf8+vxf+Z4cP2eLNTlfFl4Ppar/wDFVLZ/AGC0mE1v4sulcdCbJGx+BNe2UUpcS5pJWdX8I/5DWQZendU/xf8AmeITfs+W000k0vi69eSRizs1qpLMepPzU3/hnmzzk+LLwnp/x6r/APFV7jRT/wBZ80/5+/hH/IX+r+Xf8+/xf+Z49p3wA8NQ206X2qajdyuuI5F2x+WfXHOfxr1PQbKfTtJtrG4vGvHgjEfnMgVnAGASB3xV6ivPxmZ4rG/7xNy9f07Hbhcvw2E/gw5RH6D6j+dLSP0H1H86WuE7DLuP9e/+8ajqS4/17/7xqOrAKnsv+Plfx/lUFS2jBZ1ZjgUMDyf9r3/kSNH/AOwoP/RUleG6X8QPEGn6LaaRGumTWlmGEC3NhHKU3MWbBYHqTX1x8RPCGkeN9A/snVHkjVZBLFLEwDxuARkZ4PBI/GvMf+Gc9A/6GTUP+/UdduHr0o0+WZ8lm2V46ri3Ww+zSW9jwm48X63J4gttdglt7G/thtiezt0hAHuqjBzkg56il8S+MNd8QWkdnfzwJaJIZRb21ukMbSH+NgoGW9zXuv8AwznoP/Qyah/36jpP+Gc9A/6GTUP+/SVv9Zoaf5HlPJM1aa6Pf3i9+yN/yT3U/wDsLP8A+iYq9Cl0XUP+FiDXo7qT7A2kPaPA1w5UTearIyx/dHyhgW6ngc0vw+8J6T4K8Pro2lvI8fmGWWWVgXkc4BY446AD8K6Lcv8AeH515laSnNyR9tl1CeHwsKU90jxvQvB/xd0w6bCPFitbo9s14PtKOMJBGjoitAcJvWQkAgtvByuCDNbeGPixFYMmseJBrETRw+fbrJGrSFZLdpFQiNMblFwvJxgp7169uX+8Pzo3L/eH51mdhwHw20nxvY6xPP4svBck2rI0qzq6zN58jR4CogBSM4PyjO5Rltua9ApNy/3h+dG5f7w/OgBaKTcv94fnRuX+8PzoAWik3L/eH50bl/vD86AFopNy/wB4fnRuX+8PzoAWik3L/eH50bl/vD86AFopNy/3h+dG5f7w/OgBaKTcv94fnRuX+8PzoAWik3L/AHh+dG5f7w/OgBaKTcv94fnRuX+8PzoAWik3L/eH50bl/vD86AFopNy/3h+dG5f7w/OgBap6j/BVvcv94fnVLUGVmUKQcdcU0BVoooqgCiiigAooooAKKKKACiiigAooooAKKKKACiiigAooooAKKKKACiiigAooooAKKKKACiiigAooooAKKKKACiiigAooooAv6f8A6o/Wp36D6ioNP/1R+tTv0H1FS9wHVm647BI4wflJJPvWlVe4tI55A0pYgDAXOBQgOH1+fUob2zFlcrHC6ymVDAHLbVyMNn5fSufTxpfW0VlDe6cr3biMSiPIB3quCCcdCecA9O1eoHSos8SuB+FH9lp/z2kp3A83tPFGoya5p9nc2KwpcBllcZ8pGxGy/NjOSHKgdC34VPqHim4trm5txYxo1tK0cskrERhsF0UEDqybSPQuOteg/wBlx/8APaSorfQ7W38zyCY/McyPtH3mPUmi4HIaP4ihv7/7FJELaYK+6N2+ZWDsFUj1Kjd9K6vRGf7Syj7pXmrP9lx4x50mKtWtvFbqVjHXqT1NDYE1FFFSAUUUUAFFFFABRRRQAUUUUAFFFFABRRRQAUUUUAFFFFABRRRQAj9B9R/OlpH6D6j+dLQBl3H+vf8A3jUdSXH+vf8A3jUdWAUUUUAFFFFABRRRQAUUUUAFFFFABRRRQAUUUUAFFFFABRRRQAUUUUAFFFFABRRRQAUUUUAFFFFABRRRQAUUUUAFFFFABRRRQAUUUUAFFFFABRRRQAUUUUAFFFFABRRRQAUUUUAFFFFABRRRQAUUUUAFFFFABRRRQAUUUUAFFFFABRRRQAUUUUAFFFFAF/T/APVH61O/QfUVBp/+qP1qd+g+oqXuA6iiikAUUUUAFFFFABRRRQAUUUUAFFFFABRRRQAUUUUAFFFFABRRRQAUUUUAFFFFABRRRQAUUUUAI/QfUfzpaR+g+o/nS0AZdx/r3/3jUdSXH+vf/eNR1YBRRRQAUUUUAFFFFABRRRQAUUUUAFFFFABRRRQAUUUUAFFFFABRRRQAUUUUAFFFFABRRRQAUUUUAFFFFABRRRQAUUUUAFFFFABRRRQAUUUUAFFFFABRRRQAUUUUAFFFFABRRRQAUUUUAFFFFABRRRQAUUUUAFFFFABRRRQAUUUUAFFFFABRRRQAUUUUAX9P/wBUfrU79B9RUGn/AOqP1qd+g+oqXuA6iiikAUUUUAFFFFABRRRQAUUUUAFFFFABRRRQAUUUUAFFFFABRRRQAUUUUAFFFFABRRRQAUUUUAI/QfUfzpaR+g+o/nS0AZdx/r3/AN41HUlx/r3/AN41HVgFFFFABRRRQAUUUUAFFFFABRRRQAUUUUAFFFFABRRRQAUUUUAFFFFABRRRQAUUUUAFFFFABRRRQAUUUUAFFFFABRRRQAUUUUAFFFFABRRRQAUUUUAFFFFABRRRQAUUUUAFFFFABRRRQAUUUUAFFFFABRRRQAUUUUAFFFFABRRRQAUUUUAFFFFABRRRQBf0/wD1R+tTv0H1FQaf/qj9anfoPqKl7gOooopAFFFFABRRRQAUUUUAFFFFABRRRQAUUUUAFFFFABRRRQAUUUUAFFFFABRRRQAUUUUAFFFFACP0H1H86WkfoPqP50tAGXcf69/941HUlx/r3/3jUdWAUUUUAFFFFABRRRQAUUUUAFFFFABRRRQAUUUUAFFFFABRRRQAUUUUAFFFFABRRRQAUUUUAFFFFABRRRQAUUUUAFFFFABRRRQAUUUUAFFFFABRRRQAUUUUAFFFFABRRRQAUUUUAFFFFABRRRQAUUUUAFFFFABRRRQAUUUUAFFFFABRRRQAUUUUAFFFFAF/T/8AVH61YYZGM496r6f/AKo/WrNS9wIvLk/57t+Qo8uT/nu35Cmqvn5kcnZn5VBxx61Vju9Nbd+82hXMZLMR8wJB/kaQFzy5P+e7fkKPLk/57t+QqolzpzpuEoUZYfMxH3SQev0NTZtP3eWx5n3PmPNAEvlyf892/IUeXJ/z3b8hVfztP84w+cnmA7du89aQTaeRkTIev8ZoAs+XJ/z3b8hR5cn/AD3b8hVcy2Kg5kAwAeWPQ9KWOSxk/wBXIr/Lv+VyePWgCfy5P+e7fkKPLk/57t+QqtbTWFxs8p8l13KpYg4pfNsOP3q9SPvnt1oAseXJ/wA92/IUeXJ/z3b8hVOS701I1cSBwzqg2sSckgD+Yq59ni/un/vo0AHlyf8APdvyFHlyf892/IUfZ4v7p/76NH2eL+6f++jQAeXJ/wA92/IUeXJ/z3b8hR9ni/un/vo0fZ4v7p/76NAB5cn/AD3b8hR5cn/PdvyFH2eL+6f++jR9ni/un/vo0AHlyf8APdvyFHlyf892/IUfZ4v7p/76NH2eL+6f++jQAeXJ/wA92/IUFJAObhvyFI8O0boSVcdOSQfY1Bqrb9Eu3HGbdz/46aaV3YTdlcyz4q0HJxrQcf3kiLKfoQuDSf8ACVaD/wBBhv8AwHb/AOJq/wCExjwvpf8A16Rf+gitOtZezUmrP7/+AYx9rKKd193/AATnf+Eq0H/oMN/4Dt/8TR/wlWg/9Bhv/Adv/iavDXtP+13lu0jJ9jwJ5GUhFJxhc+vI4pw17RyXH9p2hMa73xIOBxz+o/MVXIv5X/XyFzy/nX3f8Ez/APhKtB/6DDf+A7f/ABNH/CVaF/0GG/8AAdv/AImtfSNQt9U0+O+tSTDJnaSOuCR/SrZqHyJ2cX9//AKXtGrqS+7/AIJR0i/s9ThM9lfLdRq21sDBVh2IxkH61erB0D/kaPEn/XeD/wBELW9SqwUZWXl+KuVSk5Ru/P8AB2Mu4/17/wC8ajqS4/17/wC8ajpGgUUUUAFFFFABRRRQAUUUUAFFFFABRRRQAUUUUAFFFFABRRRQAUUUUAFFFFABRRRQAUUUUAFFFFABRRRQAUUUUAFFFFABRRRQAUUUUAFFFFABRRRQAUUUUAFFFFABRRRQAUUUUAFFFFABRRRQAUUUUAFFFFABRRRQAUUUUAFFFFABRRRQAUUUUAFFFFAF/T/9UfrVmq2n/wCqP1qzUvcCBS0JKlWMeSVKjOPbFUmsLNkdG+0lWMhxsPG/O7HHuaw9S+IWiWN/NZtHdSNE5RmRBjI645qv/wALM0P/AJ973/vgf41yvGUE7OaPPlmuDi3F1FdHQyaXp8hYss5yGBzGTwxJOPl45Y1PdW1rcXEM0guN0RUqAhxwcjt/KuX/AOFmaH/z73v/AHwP8aP+FmaH/wA+97/3wP8AGl9dw/8AOhf2vgv+fqOmksbKQkstwdzMxGxucsGPb1FRppliqgKs4ABHEOMggDn5eeg61zv/AAszQ/8An3vf++B/jR/wszQ/+fe9/wC+B/jR9dw/86D+18F/z9RuvpdsriWFrnzlA2vIrHGBj0z/APrqbTdPtLIBlWVpNm1mMJ54GT0zzgd65z/hZmh/8+97/wB8D/Gj/hZmh/8APve/98D/ABo+u4f+dB/a+C/5+o6a2s7WCVJF+0nadwDIcZ27c9PTiom0uwaQyMtwzHPWLjnGcDbx0zx3rnv+FmaH/wA+97/3wP8AGj/hZmh/8+97/wB8D/Gj67h/50H9r4L/AJ+o6JtNsjJ5g+1KcpnCHkKVIHT/AGRWl5yf3Zf+/bf4Vxf/AAszQ/8An3vf++B/jR/wszQ/+fe9/wC+B/jR9dw/86D+18F/z9R2nnp/dl/79t/hR56f3Zf+/bf4Vxf/AAszQ/8An3vf++B/jR/wszQ/+fe9/wC+B/jR9dw/86D+18F/z9R2nnp/dl/79t/hR56f3Zf+/bf4Vxf/AAszQ/8An3vf++B/jR/wszQ/+fe9/wC+B/jR9dw/86D+18F/z9R2nnp/dl/79t/hR56f3Zf+/bf4Vxf/AAszQ/8An3vf++B/jR/wszQ/+fe9/wC+B/jR9dw/86D+18F/z9R2nnp/dl/79t/hR56f3Zf+/bf4Vxf/AAszQ/8An3vf++B/jR/wszQ/+fe9/wC+B/jR9dw/86D+18F/z9R2Tys4KxI+492UqB781DqqbdGuo1BP+juB7/Ka5P8A4WZof/Pve/8AfA/xo/4WXof/AD73v/fA/wAaax2HTvzoTzbBNW9qjoPCd1bf8Ixpf+kRf8ekX8Y/uitP7Vbf8/EX/fYrzZ/E/gN3Z28PZZjkn7MvWk/4STwF/wBC7/5Lr/jWssdg5Nvn/r7zGObYaMUvaR+//gHVax4c0TVryW6vbx5HdQqjzI8R4dXGBjnlB97I6+ppsnhfw+yrtuWjZJDKjJKilWwoyBjH8A4xiuX/AOEk8Bf9C7/5Lr/jR/wkngL/AKF3/wAl1/xrVZrQSSVXb+u5m8xwTbblH7/+Ad9o8FhpenxWNvdBo484MkgLHJJOfxNWzdW3/PxD/wB9ivNv+Ek8Bf8AQu/+S6/40f8ACSeAf+hd/wDJdf8AGsnjsJJ3dT+vvNVm2GSsqkfv/wCAdf4cdZPE3iN42V18+AZU5GfIWugrC8Faho2oaW76Lai2hSQq8YjCYbr261u1tKrGq1KG1l+CsehhpRlTUou6d3p5u5l3H+vf/eNR1Jcf69/941HTNwooooAKKKKACiiigAooooAKKKKACiiigAooooAKKKKACiiigAooooAKKKKACiiigAooooAKKKKACiiigAooooAKKKKACiiigAooooAKKKKACiiigAooooAKKKKACiiigAooooAKKKKACiiigAooooAKKKKACiiigAooooAKKKKACiiigAooooAKKKKAL+n/AOqP1qzVbT/9UfrVmpYHz14k/wCRg1D/AK+X/nWfW34m03UF8Q3+bG55nZgRGSCCeDms7+z7/wD58bn/AL9N/hXxlWEueWnU/KMTRqe2n7r3f5lWirX9n3//AD43P/fpv8KP7Pv/APnxuf8Av03+FZ8kuxj7Gp/K/uKtFWv7Pv8A/nxuf+/Tf4Uf2ff/APPjc/8Afpv8KOSXYPY1P5X9xVoq1/Z9/wD8+Nz/AN+m/wAKP7Pv/wDnxuf+/Tf4Uckuwexqfyv7irRVr+z7/wD58bn/AL9N/hR/Z9//AM+Nz/36b/Cjkl2D2NT+V/cVaKtf2ff/APPjc/8Afpv8KP7Pv/8Anxuf+/Tf4Uckuwexqfyv7irW1baE1zbRG3ud9zJAJxEY8LtLlMbs9cj0rP8A7Pv/APnxuf8Av03+FWR/bwgjgC6gIoyCiBXwpByMfjWlOKV+aLNqNNRb9pBslHh6/aFZY2t3VwTHtk/1mM5x+R/Kqeq6fcabcCC58veRn5GDY5xirEh1+Rt0g1FjzyVfuMfy4qK5t9WupfMuLe9lfGNzxsT/ACqpxjb3YsupTpuPuQlcoUVa/s+//wCfG5/79N/hR/Z9/wD8+Nz/AN+m/wAKx5Jdjm9jU/lf3FWirX9n3/8Az43P/fpv8KP7Pv8A/nxuf+/Tf4Uckuwexqfyv7irRVr+z7//AJ8bn/v03+FH9n3/APz43P8A36b/AAo5Jdg9jU/lf3FWirX9n3//AD43P/fpv8KP7Pv/APnxuf8Av03+FHJLsHsan8r+4q0Va/s+/wD+fG5/79N/hR/Z9/8A8+Nz/wB+m/wo5Jdg9jU/lf3FWirX9n3/APz43P8A36b/AAo/s+//AOfG5/79N/hRyS7B7Gp/Kz034J/8gS//AOvr/wBkWu+rh/g7a3Nrod2biCSHzLncm9SMjaBnmu4r6vAprDxufpWTRccDTTXQy7j/AF7/AO8ajqS4/wBe/wDvGo67j0wooooAKKKKACiiigAooooAKKKKACiiigAooooAKKKKACiiigAooooAKKKKACiiigAooooAKKKKACiiigAooooAKKKKACiiigAooooAKKKKACiiigAooooAKKKKACiiigAooooAKKKKACiiigAooooAKKKKACiiigAooooAKKKKACiiigAooooAKKKKAJoJ2hBAAIPrUv21v+eY/OqlFFgLX2xv+eY/Ol+2t/cH51UopWQFv7a39wfnR9tb+4PzqpRRZAW/trf3B+dH21v7g/OqlFFkBb+2t/cH50fbW/uD86qUUWQFv7a39wfnR9tb+4PzqpRRZAW/trf3B+dV77VjawiRodwJxgGmVna//wAea/74/kaGgLA8SZHFm5/GrVjrDXW//Rym3HU9ax7W/mjt441s2cKuAw71es7iS4hdjD5bA4APekkBqfbW/wCeY/Oj7a3/ADzH51zcwuAHe41EROOiK39BUlleTtps0hO94/ukinoB0H21v7g/Omvf7ELsqhQMkk1zEMkk0e/+0isv9xiQP8Ku3a3L6UTJIquoyxXkMKANe21RbiMyRplc4yafJfskbP5YOAT1rB0GOTy/M8393kjZjv61o3P/AB7yf7h/lQkBEviTd92zc/Q1La+II55hE0JjY9MnrWJpd1JbxuEt2lyc5HanCYXWqRvOogxjAx1pAdR9tb/nmPzo+2t/zzH51z+sXFxFeRrDIRkdOxOalghv4Ypi0wkkYDbubgetOwG39tb+4Pzo+2t/zzH51y85mhi8xtSJm7xq2atTXUzaMlwHKyZAJH1o0A3vtrf88x+dH21v+eY/OubK3slh9qN0y4XIUcZFT299INJad/mdSVGe57UaAbovW/uD86hvNUNvbtKYgcY4zWHDDf3Fv9pF24Y8qgOAakvTcf2O32lQJARnB680AX7af7TCJ9pG/JwfrUlYkEN22necty0aoCVReMjNX9HuJLi0zIdzKcZ9aaAuUUUUAFFFFABRRRQAUUUUAFFFFABRRRQAUUUUAFFFFABRRRQAUUUUAFFFFABRRRQAUUUUAFFFFABRRRQAUUUUAFFFFABRRRQAUUUUAFFFFABRRRQAUUUUAFFFFABRRRQAUUUUAFFFFABRRRQAUUUUAFFFFABRRRQAUUUUAFFFFABRRRQAUUUUAFFFFABRRRQAUUUUAFFFFABRRRQAUUUUAFFFFABWfrys1moVSfnHQexrQooAyLbUmht44vssh2rjNWI7uS7gnWOF43CfLnvV+iiwHPWZhVHje1aW4JO3irOkedHaXAjjzICCFYcGtiilYDn5ZLV4mElq8dx/scDP0q5ZwzjR5UdTlgSqnritSinYDK0K4UJ9lKtvyWzjitK45t5B/sn+VPooAwdMuns43U28jbjngYp1y0+pXMe23ZAvGT/jW5RSsBkaqrHUrbCkgbcnHvVvWFkaxYRAk5G4D0q5RTsBzymF7Ixw2rGbHzPjOKsOGOgKu1twfkY962aKVgKEQb+xNuDnyzxiq1nbvNo8kQUh9+QDxmtiinYDGttQNvafZ2hfzl4Xipro3Mujs06gOSMADnGa06KLAULQN/YpGDnY3GPrTdAVltX3KR83cVo0UWA+Hv8AhOvG+P8AkcfEX/gzm/8AiqP+E68b/wDQ5eIv/BnN/wDFUUVIHp/7OfibxJq3i7UINU8QatfxJYF1S5vJJFVvMQZAYnnk17x583/PaT/vo0UUAHnzf89pP++jR583/PaT/vo0UUAHnzf89pP++jR583/PaT/vo0UUAHnzf89pP++jR583/PaT/vo0UUAHnzf89pP++jR583/PaT/vo0UUAHnzf89pP++jR583/PaT/vo0UUAHnzf89pP++jR583/PaT/vo0UUAHnzf89pP++jR583/PaT/vo0UUAHnzf89pP++jR583/PaT/vo0UUAHnzZ/10n/fRr5h+K/jDxbY/EbW7Sy8U65bW8VwFjih1CVEQbF4ADYFFFAHLDx143/6HLxF/4M5v/iqP+E68b4/5HLxF/wCDOb/4qiigBR468b/9Dj4i/wDBnN/8VSf8J143yf8AisvEX/gzm/8AiqKKAA+OvG//AEOXiL/wZzf/ABVH/CdeN8f8jl4i/wDBnN/8VRRQAf8ACdeN8f8AI4+Iv/BnN/8AFUDx143z/wAjl4i/8Gc3/wAVRRQAp8deN/8AocfEX/gzm/8AiqT/AITrxv8A9Dl4i/8ABnN/8VRRQAf8J143/wChy8Rf+DOb/wCKoPjrxv8A9Dl4i/8ABnN/8VRRQAf8J143x/yOXiL/AMGc3/xVL/wnXjf/AKHHxF/4M5v/AIqiigBP+E68b4/5HLxF/wCDOb/4qj/hOvG+P+Ry8Rf+DOb/AOKoooAUeOvG/wD0OPiL/wAGc3/xVJ/wnXjfB/4rLxF/4M5v/iqKKAA+OvG+f+Ry8Rf+DOb/AOKoPjrxv/0OXiL/AMGc3/xVFFAAfHXjf/ocvEX/AIM5v/iqB468b5/5HLxF/wCDOb/4qiigBf8AhOvG/wD0OPiL/wAGc3/xVdLo3jDxdJpsLyeKdcdiDktqEpJ5P+1RRQBd/wCEt8V4/wCRm1r/AMD5f/iqq6n4w8Wpp9wyeKNcVhGSCL+UEf8Aj1FFAHLf8J1434/4rHxF/wCDOb/4qlPjrxvj/kcvEX/gzm/+KoooAQ+OvG+P+Ry8Rf8Agzm/+KoPjrxv/wBDj4i/8Gc3/wAVRRQAv/CdeN/+hx8Rf+DOb/4qgeOvG/H/ABWPiL/wZzf/ABVFFACf8J143/6HLxF/4M5v/iqD468b5/5HLxF/4M5v/iqKKAA+OvG//Q5eIv8AwZzf/FUDx143/wChx8Rf+DOb/wCKoooAP+E68b/9Dl4i/wDBnN/8VR/wnfjf/ocvEX/gzm/+KoooAB468b/9Dl4i/wDBnN/8VR/wnXjfP/I5eIv/AAZzf/FUUUAL/wAJ143z/wAjj4i/8Gc3/wAVQfHXjfj/AIrLxF/4M5v/AIqiigBP+E68b8f8Vl4i/wDBnN/8VS/8J143z/yOPiL/AMGc3/xVFFAAfHXjfH/I4+Iv/BnN/wDFUDx143yP+Kx8RdP+gnN/8VRRTAT/AITrxv8A9Dl4i/8ABnN/8VS/8J143z/yOPiL/wAGc3/xVFFIBP8AhOvG/wD0OXiL/wAGc3/xVKPHXjfH/I4+Iv8AwZzf/FUUUAJ/wnXjf/ocvEX/AIM5v/iqP+E78b/9Dl4i/wDBnN/8VRRQAo8deN/+hy8Rf+DOb/4qkHjrxv8A9Dl4i/8ABnN/8VRRQADx143z/wAjl4i/8Gc3/wAVSnx143z/AMjl4i/8Gc3/AMVRRQAf8J143z/yOXiL/wAGc3/xVH/CdeN8/wDI4+Iv/BnN/wDFUUUAB8deN/8AocvEX/gzm/8AiqP+E68b8/8AFY+Iv/BnN/8AFUUUAIPHXjf/AKHLxF/4M5v/AIqlHjrxv/0OPiL/AMGc3/xVFFACf8J343/6HLxF/wCDOb/4ql/4Trxv/wBDj4h/8Gc3/wAVRRQAn/CdeN/+hy8Rf+DOb/4qj/hO/G//AEOXiL/wZzf/ABVFFAC/8J143x/yOXiL/wAGc3/xVIPHXjf/AKHLxF/4M5v/AIqiigBR468b/wDQ5eIv/BnN/wDFUn/CdeN8/wDI5eIv/BnN/wDFUUUAL/wnXjfP/I4+Iv8AwZzf/FUg8deN/wDocfEX/gzm/wDiqKKAA+OvG+R/xWXiL/wZzf8AxVH/AAnXjfH/ACOXiLr/ANBOb/4qiigAHjrxv/0OXiL/AMGc3/xVH/CdeN8f8jj4i/8ABnN/8VRRQAf8J143/wChy8Rf+DOb/wCKpf8AhOvG/wD0OPiH/wAGc3/xVFFACf8ACdeN/wDocvEX/gzm/wDiqP8AhO/G/wD0OXiL/wAGc3/xVFFACnx143x/yOXiL/wZzf8AxVPTxz42+yzN/wAJh4hyCmD/AGnNx1/2qKKAP//Z"/>
          <p:cNvSpPr>
            <a:spLocks noChangeAspect="1" noChangeArrowheads="1"/>
          </p:cNvSpPr>
          <p:nvPr/>
        </p:nvSpPr>
        <p:spPr bwMode="auto">
          <a:xfrm>
            <a:off x="365125" y="7937"/>
            <a:ext cx="295778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114566F-E3C7-42D5-A172-69C8C6EF4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470" y="457200"/>
            <a:ext cx="7586805" cy="43397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470" y="477370"/>
            <a:ext cx="7586805" cy="431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3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&amp; Collect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Staff dashboard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02" y="217283"/>
            <a:ext cx="7978267" cy="6346479"/>
          </a:xfrm>
          <a:prstGeom prst="rect">
            <a:avLst/>
          </a:prstGeom>
        </p:spPr>
      </p:pic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HCAz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60ZV2yNj5s4zXL3fxGtYPEkWmrpss9m10bSW7hk3GB84BkQD5VJyASc8dK6/TYHhibzOCxzj0rPXwtoKazLq6WAS7mkWWUrI4SR1+67JnaWHYkZpsSLl/qUVo8ivDLJ5UYkcpt4BJAHJBJJBHFQ2OtQXsRltoJ5EWLzGIAyDz8uM5LfKenHvV6e1tp2DTQRyEAgFlzweopsdjZxnMdrCh2leEA4PUUhmY/ibTlgMjLcb87VjEeWZvQEcE/j2PpT28QWscccs0FxFE8QlLso+UHdgEZ3Z+U9AavLp1grh1s4AyjAOwZFOlsbOY5ltYXOzy/mQH5fT6UAZ0niTTULYaV8LkFYz83PQe/8AOpJPEGkxoHe7AQ9G2nB4yecdsY+vFW/7Psdjp9kg2v8AeGwc/WkbT9PZtzWduTnOSg9MfyoATT9Rt76WaODefJIDFlI5OemfoR9RVyooYIIWdookjMh3OVGNx9TUuaACijNGaAM+bWLOLW4tHcv9rlQyIu3gqM5OfbH6iodYVVuFKgDK81omC3aYTNDGZAQQ5UZ6EdfxP51V1O3kmZHjAbAwRmmhM5a/8QaZZavb6XcXAWebPGD8vAxn65rVqV9NleaOZrfMkQYI24ZXPXH1p/2K6/55fqKq5NivRVj7Fdf88v1FH2K6/wCeX6ii4WK9FWPsV1/zyP5ij7Fdf88v1FFwsV6KsfYrr/nl+oo+xXX/ADy/UUXCxXoqx9iuv+eX6ij7Fdf88v1FFwsV6KsfYrr/AJ5fqKPsV1/zyP5ii4WK9FWPsV1/zy/UUfYrr/nl+oouFivRVj7Fdf8APL9RR9iuv+eX6ii4WK9FWPsV1/zy/UUfYrr/AJ5fqKLhYr0VY+xXX/PL9RR9iuv+eX6ii4WK9FWPsV1/zy/UUfYrr/nl+oouFivRVj7Fdf8APL9RR9iuv+eX6ii4WK9FWPsV1/zy/UUfYrr/AJ5fqKLhYr0VY+xXX/PL9RR9iuv+eX6ii4WK9FWPsV1/zy/UUfYrr/nl+oouFivRVj7Fdf8APL9RR9iuv+eX6ii4WK9FWPsV1/zy/UUfYrr/AJ5fqKLhYr0VY+xXP/PL9RR9iuv+eR/MUXCxXoqx9iuv+eX6ij7Fdf8APL9RRcLFeirH2K6/55H8xR9iuv8Anl+oouFivRVj7Fdf88v1FH2K6/55fqKLhYr0VY+x3P8AzyP5ij7Fdf8APL9RRcLFeirH2K6/55fqKPsV1/zyP5ii4WK9FWPsV1/zy/UUfYrr/nl+oouFivRVj7Fdf88v1FH2K6/55fqKLhYr0VY+xXX/ADy/UUfYrr/nl+oouFivRVj7Fdf88v1FH2K6/wCeX6ii4WK9FWPsV1/zy/UUfYrr/nl+oouFivRVj7Fdf88v1FH2K6/55fqKLhYr0VY+xXX/ADy/UUfYrr/nl+oouFivRVj7Fdf88j+Yo+xXX/PI/mKLhYr0VY+xXP8Azy/UUfYrr/nl+oouFivRVj7Fdf8APL9RR9iuv+eX6ii4WK9FWPsV1/zy/UUfYrr/AJ5fqKLhYr0VY+xXX/PL9RR9iuv+eX6ii4WK9FWPsV1/zy/UUfYrr/nkfzFFwsV6KsfYrr/nl+oo+x3P/PI/mKLhYr0VY+xXX/PL9RR9iuv+eR/MUXCxXoqx9iuv+eX6ij7Fdf8APL9RRcLFeirH2K6/55fqKPsV1/zy/UUXCxRvrmKzsbi8nJEUETSyEDJCqCT+grlvBfjmDxHqZsG02Wyke3+1W5aZZBLFnGTt+6cnoa7Z7C4dGR7fcrAhgSCCD2rH8P8AgrSdAnnn0jR47WWfh2ViTj0GScD2GBRcDRqOSZUcKUlYnusZI/MVc+xXX/PE/mKPsV1/zxP5ii4Feo7qXyLWWbbu8tC2M4zgVc+xXX/PE/mKDY3OMGHI+oouFjK0q6nuVnFwsIaKTZmIkq3APBPWrtTrY3CjCwYHoCKX7Fdf88j+YouFjNuLporlIRHuD4+bsvPf+lWqsfYrn/nifzFH2K6/54n8xRcDQ1i7ksdLuryK0mvHhiaRYIvvyED7o9zWb4M1m61jS4bi6s5Y2eMSeZtAjbJ+6vJPHTnHToOla32lf+ecn6f402OWKNdscDIMk4UADJ696gsW/neGBmSN2OD8wAIX3OSOKTS7l7uxjuJIWiZhyp/mPY0rXCMCrQuQeoOP8aUXC/8APKT9P8aAOU8UeINVtbrUlsbzS7VrFI2jgvAc3O7qc7gQvYbQSSPwrrIml+xI8uPN8sF8dN2Of1qCYWs00c01mJJI/uOyKSv0PapvtC4/1Un6f40Acb8SPFh8JaTBqDWVzemafytsMXmMPlZs4yOPlxnPGeh6VsajqH2PTUvBazXDPtxFHgMSRnuQK0nWJj/q5MemAf60bY/7sv5D/GmKxzz+JYY9O+2S6bfxgSiNlKr8ue+c4PBBwMn2zWdD44geaRG02542sgR4yzKfbdyc5yB93vjBrsSkZ6pIec9F6/nTBb2wm84QESbdu/Yu7Hpn05P50XCxzDeMrZLp7eXS7+Jkn8klzGMnByR82T0+p4xmlvvF9vCbmOGxuJZITIqkFdrlRwRzk5z0HzYySMV0zW9s0qytATInKsUXI4xwad5cP/PN+ufur1/Oi4JHOXfiyxtn8toJ5HD7XCbcKPly3JHGSR6nacU6/wDETW9tK6WM0kgG+L5SUKE/KxI7Hn8vpXQmOE9Y3P8AwFf8aVUjVQqpIABgAAcD86LhYw31lhcTNsQW8a7485Lzrkj5eg4xnvwR061XbxNsmbOn3DRdF2YLE5A65245POeeMV0YjhUACNwB0+VeP1pdkWMbJMemF/xouFjn38RKrqfsM/lFGfIKluASQVB+U8d+ncU8a8sjGOKymDkYjLldjPkALkE/3hz0xmt3ZH/ck/Jf8aQxxHH7uT5enC8frRcLHOL4l8lpFubVnK7RmEjBJYjAyfmwACSD36A8UsHiJ0sp7u+snjVGURxpgu4Iznr2BA7f0HReXF/zzk/75X/GlKRnqkh/Af40XCxz48TWpYj7Jc5UEkAqT37A5PTt6gdaki1mY3A3WZNu8bSRuGAYbVU7SM8n5u3oeO9bQhtxIZBCwcjBYKucU7bH/dl/If40XCxhSeIYY5zG9jeAKqsX2rjLYwOuTyQM4x1qvL4jkhlkMtizxK7Iqx8uQCcPknbtPTOeveujkht5CpkhZypDKWVTgjoRzTtkWPuSYxjov+NFwsc3J4hmVpALB2CSAYVSS0fJd/8AgI4PuDT/AO3ZNxcwqIxIybNp8zaAT5mM428Y/Hr2rodsf92T8h/jRsjznZJnGOi/40XCxza+IJ907SWe2KAByRkmRMjcU9SAc475FTy6tdxuI54ba2BRHMsjEogKsTu6Y+7jr3/Ct3bH/dl/If40FYyMFZCPcL/jRcLHOWviH7TEGWOOAuU2mU8KG3ZY4PIG0c8dR0ovPEE1sbjFn56RRkrJGflZgCe/Y4xxmui8uH/nm/8A3yv+NLsjxjZJj6L/AI0XCxz7eIFEpZoWSIZwm3c8mFJ3Ag7QvGM8g+ops2vSr5siQLsjz+7Iy8vzMCUwcEDbn3z2rotkX9yTpjov+NGyPj5JOOnC/wCNFwsc7Lr0qTTD7MnlKjtHIScOwUkD6kjFSjW5JnlFvaBliZVJZxz+82MRtz09DjpW7sjxjZJj6L/jQEiHRJB9Av8AjRcLHNR+IZvMeKayMbqDt4JVuZNvPuIx68nFSR+IHjhla6spDIs4iCQ4OcgZ5JwcE4znk/lXQ7Y/7sn5D/GjZFjGyT8l/wAaLhY52fxGqhJI7Kdo8sJFI+cEdQAPQ5XnupobxBP5ZlXS5thOEyRlm25C4BPJOB6c10EUNvDGI4oWjQdFVVAH604LGBgJJj0wv+NFwsc4uvTPwtsI3RAzpKpBd+Mxp789/bg84INdmmaTaLdB5yRxI+FZ8jJ/i479RjjvXRNHCylWjkYHqCq/40iQ26IqLCyqoAACqAAOlFwsc1b6/f3MaiOxWFxGrSGRWZQxdVwOmflYN+IHrh8viNlt51jsZHuo2mRVPCsULYz3AOBjjnnGcV0m2P8Auy/kP8aNsf8Adk/Jf8aLgc2NcvJi8sNoscIl2KJUbew8ouT1GOVK96bd+JZIwTDps0gEcgOR0mXbheO2SQT6iun2x/3ZfyH+NMiht4k2RQui5JwqqBk9e9Fwsc//AMJIi3PlGzkZQjbmRlILrjIHPHUjnByKB4iZo5GTT52CkMG4wV278dc7tobpxnHrXReXFg/u5Oevyrz+tLtj/uy/kP8AGi4WOdk15mVY4xDDOxQoZiNrB8lR94EfKNxJHHTrSDxA0cLzTW42pKyEKcFkCk7xnA2k4HNdCY4SeY3P1Vf8aSSGCRCkkTupGCGVSCPzouFjA/tx5J/3LW6xHYG80YaIt3bDcjHORgcjmm/2/OLkwtbKQGVQyqSHzIFJHPAA579uRXReXFz+7k54Pyr/AI0kkNvJG0ckTujDaysqkEenWi4WOcPiV2td0WnyyS5jdVxgGNmQE98H5jx6j05qN/Etyvz/ANnHy3djGfmz5YJG4jHHWPj/AG/aumS3tlkMiwsrlQpYKoJA6Dr2qTbH/dl/If40XA5efxDcRDa0Nv5zKzGIsd0W042t6k9un402bxJcxxzCSw8uVVkZM5KvhnC8nHZef8Dmup8uLOfLkz67V/xprwW7ujvCzMmdpKqSueuPSi4WMMaxMt7HbyG22vtHmg/KpKOecMR1UcZ7/jUQ124hjje6SAElFMYyrybieUyeg/XB6cZ6Ly4cY8t8f7q/40ksNvKhSWFnUjBDKpBH50XCxhPq95NFJJaWyrGEjljeVSdyO20fKCCDwx+gHrxE+u3yqyrZRzyec6KFcKMLKEweSckEntj6c10ipEqhVSQADAAC8D86AkYOdkn5L/jRcLHML4jkdWm2xQxAnh0Yuo+f5yMjj5QMcct17VP/AG7KkW17F5JQn+sjKmItxwOScZYDv39K6ApEf4JPyX/GgJGBwkg/Af40XA5iLxHcyYc2PkxhYt2/JcuQ25VXjOGUDj3OMUf29fbfktYJGOFTaTh2JT3yANxBODyp6dK6crGSMrJx04X/ABoCRf3JPyX/ABouFjnE8R7g7LZylllKtFjD7Qrep67gB6c9afJrsjq6xW/2eUROyrcYO5l28Daechj37VvJBbpI8iwsrvguwVct9eeadsi/uSH04X/Gi4WOem8QMttiGzeS5YERqcBWIIDZwSVxkcHmkGt3r5kisxsDFTEyEPkSKhGScD7x/Kug8m383zvJbzNu3ftXOPTOaftj/uy/kP8AGi4WOWufE0yiRrfTpJB5O6MMCMSYDbWxnjaSc/7J9suPiG7E8qf2cdsGWkbnlEJEmOOWB24HfdXSRQ28SlYoWQEliFVRknqetP2x/wB2X8h/jRcLHPHxBIsR3aXcl8cFSNhJxjvnHzDt6+lNbXJkfayxOFYASRozCfO35UGeuWwTk9Prjotsf92X8h/jRsi4+STjpwvH60XCxzkevSNLHGzWhX5DKyHcY9w4XbkEkHqewGSBSR+IXjSJ5olnRxu3QDACk4XqxAPcjPFdH5cOc+W+f91f8aURxYx5b49Nq/40XCxzv/CQTvFGIdNleVnVeThTnaSB3zhu4xkUWfiE3Mb4txExBaNpCFXGF67iOeegrotsf92X8h/jQUiPVJD9Qv8AjRcLHMReJpVKG6sGWN9uxlOAcrH/AHsAYMnfsKkHiPesgW38pw2I/MIw3Tg4PGc8HpwSM4ropIoJF2yRO65BwyqRkHI7+oFKY4iOY5D/AMBX/Gi4HPr4gEcvkXUQEjO4DRkFEC7ec7vn++Cceh4GKbDrVy0Rcm0bEYkUKDmUFiAFGTggAE8nrXQeTb7xJ5Lb1BAbauQDjI6+w/KlEcPH7uQY6fKv+NFwscyviSbZua0KnBO3afl4J2k56gA57jpjvVuXWniYyNbB7c79jo/LYdVB54A+brnsa2mht2dZGhZmQkqxVcrnrjmnbI8Y2SY9ML/jRcLHMW/iO5kljjksAgbG58nCk/MP/HAxPvgVNb+IXKKLjTplldmCBSu1sHHUng9OD1zxmuh2x/3ZfyX/ABo2x/3ZPyX/ABouFjmm8QToyEW63CdXWFTuHy7toyeSAOTx6YFPTxLC9wV+yzRw7M+ZIAMHJ525yRjB46A10QSIHISTP0X/ABoKR/3JPyX/ABouFjnk8RxpGontZWcAFmiwVwemOcn3AyRx6imDxFvaUgQwIm7PmfM20KCG4bB5OMA/liukEcQxiOQY6fKvH60hjh/55v8A98r/AI0XCxzMniSaC4jiltVkGxTI8ZwpJBJ2k8EDgdeTxU/9uSMZFjjjMu7CwsCpUbmGWY8dFzjjAroNkeMbJMemF/xo2RZJ2SZPXhf8aLhY51/EEi2islqZZhtDrjaGz1KjJJA655GAeaSx8R5aRbyELh8RtFypGcY69e+OuOw79Hsj/uSenRf8aNkX/POTrnov+NFwsQRTRTbvKkV9vXHbr/gaxPFet6npFzp8en6Dcaolw5WUxNgoMgYHGM4JPzEDCnmui2x/3ZfyH+NLtT0l/If40XCxn6LfPqOmQ3r2VzZNKCfIuABImDjkAkfrWPqviSay8SRaWtmHBMa7TIoebzCQjJzgAFXzuweOK6janpL+Q/xppigLbmicnjkqueOnei4WLFkzHKnJArmvH3iweGyQ11ZWp+zNNF9pVj9ocHAiTBHPTnnqOK6WKVI1wsUn6f40krwTY822Mm05G5VODSGGj3Ul9pNneywNbvcQJK0TdULKCVP0ziuR8b+LLqw1WztNPvdPsLWG7RdUvL5GKKhXd5UWOGkI/AA59q7L7R/0yk/If41y3jvwnY+K9LjsZGnsQlz9pLwxpl32lTnPXg9fatsPGnKrFVXaPVozrOag3TV2bF1rlq/ha413TLi1uYFheSKR5dkTbc9WxwMjk1xvwY+IOqeMm1C11bSGs7i1w4dFYIyPyoOehxjHqOa6rwno9t4f8M2+goJrqCEON0qrl9zFjkdP4jWpEYYSzRWvllsbiqqM4GB39KmqoKclB3V9PToODk4pyWvU8o+OPiXXrfxHaeHdM1NtIgks3uDcA7TK4ztXd2XIx+NaHwL8R6xqdxrGi6nftqkenshhvGHLBs5UkdenH412Hizw74f8U20cGt6WbkREmN87XTPXBBz+FTeGdG0Xw3p/2HRdN+ywltzY5Lt6kk5JrtliaLwqpcvvfLvvffysb80eW1i9ql1Lbz2KR7MT3AjfcMnG0njkYPHv9KvVWkkikKl7dmKHcpIB2n1HNO+0r/zzk/T/ABrzjMhopnnQ/wDPaP8A77FHnQ/89o/++xQA+imedD/z2j/77FHnQ/8APaP/AL7FAD6KZ50P/PaP/vsUedD/AM9o/wDvsUAPopnnQ/8APaP/AL7FHnQ/89o/++xQA+imedD/AM9o/wDvsUedD/z2j/77FAD6KZ50P/PaP/vsUedD/wA9o/8AvsUAPopnnQ/89o/++xR50P8Az2j/AO+xQA+imedD/wA9o/8AvsUedD/z2j/77FAD6KZ50P8Az2j/AO+xR50P/PaP/vsUAPopnnQ/89o/++xR50P/AD2j/wC+xQA+imedD/z2j/77FHnQ/wDPaP8A77FAD6KZ50P/AD2j/wC+xR50P/PaP/vsUAPopnnQ/wDPaP8A77FHnQ/89o/++xQA+imedD/z2j/77FHnQ/8APaP/AL7FAD6KZ50P/PaP/vsUedD/AM9o/wDvsUAPopnnQ/8APaP/AL7FHnQ/89o/++xQA+imedD/AM9o/wDvsUedD/z2j/77FAD6KZ50P/PaP/vsUedD/wA9o/8AvsUAPopnnQ/89o/++xR50P8Az2j/AO+xQA+imedD/wA9o/8AvsUedD/z2j/77FAD6KZ50P8Az2j/AO+xR50P/PaP/vsUAPqjrFxaW8cRutQay3PtRlYDccdOhq350P8Az2j/AO+xWX4j0nTddtUtry4KorEgxSBW5GDg9Rweo5oAdGsEjuq69O5QgMBKnBPTtWTDqtlqeqGzl1qSCCNQsIWXynuWwSz5HOBjjpnrVI/DrwyZZJPtl1mSRJHAnUAsilVOAPQn+dQ3vgfzGjih1iD7LDKssMcgzhlXapbBw2FwPwoA27q+udEkga41a3u7OSdYwkifvlRv4i4ODt5JyvQda14NV02eWWOK+t2aI4cbwMf49D09K4rS/AgsblJI9VtV2xiIHaWZUCMmBlv7rH+daFz4C8MXN2LiaSV8YwnnDZgEHkd+QOTzQB1RvbMSNGbqAMoBILgYB6UT3lnBZy3k11BHbQqWllaQBEA6knoMVyb/AA/8LtNJL5swaTbuxOP4Sdv0xnH0AFWx4U0mHwvcaDY3slvFLKkySF1kMciMrocHggFFyD15oA1dO8QaPqUqxWN8tw7AEBI34BDEEnGAPlbk+nuKt2t7a3Vxc29vOsktrII51GcoxUOAf+Asp49a4rXfAza5ObrUvEa/amTa7wQqin91LGBtyeP3vI74x3q54Z8I2ui+J7rXY9Stt1zAsLW0UKxwwbUjUGFQfkzs5Hf5f7ooA6aw1TTb9Z2sr6CdbdykxR8hCPX/AB6U3SdW03VrZrnTL2G7hVihkjOVz7Hv9RxXJeG/AsOlQaxZz+IJLqz1W2khlhAVNrOMNKDk/OR17DsACRS6j4Nl1RrB9U8Q29xJZ7UjZbRFKIrqwZOfkk+TBcdiRigDq9I1jS9XWVtNvI7kRFQ5UEbdwyOo7irJubcXiWfnR/aZEaRItw3MqkBmA9AWUfiK87/4VhpjXNtNNrJmWCQP5bfKMhVAddrAhxt4btk8VreG/Ben6Nremastzp8k9hb3Ft5i2qJJKkrI25nBz5mU5b+Lc3rQB0Oj69ousGVdL1K3umiALqjfMATgHB5wSDg9Dirc17aw3lvZyzKtxc7/ACUPV9oBbH0BFefXnw4S90NdNvPEcbiK1+xQkWybRAX3MrAk7mJC85GNvHU0k3wx06dbpbjWI3EqzGPMKExSvHt87JOS4OGBJ4IGMUAehWN7a31t9ptJ1mh3vHvHTcjFGHPoykfhU+R6ivNj8M7EvcSf2xasZJ3l8t7WNopN0kz/AL5c/vCPOO0npsU9qW3+GOmjUvtV5rhvY8wgrLGm51iB2byPvEZ4JFAHoMF5az3dxaQzK89tt85BnKbhlc/UVPXLeBPDFr4WF7sv7ac3Ri3eXCkQ+Rdu44PzMepPc103nQ/89o/++xQA+imedD/z2j/77FHnQ/8APaP/AL7FAD6KZ50P/PaP/vsUedD/AM9o/wDvsUAPopnnQ/8APaP/AL7FHnQ/89o/++xQA+imedD/AM9o/wDvsUedD/z2j/77FAD6KZ50P/PaP/vsUedD/wA9o/8AvsUAPopnnQ/89o/++xR50P8Az2j/AO+xQA+imedD/wA9o/8AvsUedD/z2j/77FAD6KZ50P8Az2j/AO+xR50P/PaP/vsUAPopnnQ/89o/++xR50P/AD2j/wC+xQA+imedD/z2j/77FHnQ/wDPaP8A77FAD6KZ50P/AD2j/wC+xR50P/PaP/vsUAPopnnQ/wDPaP8A77FHnQ/89o/++xQA+imedD/z2j/77FHnQ/8APaP/AL7FAD6KZ50P/PaP/vsUedD/AM9o/wDvsUAPopnnQ/8APaP/AL7FHnQ/89o/++xQA+imedD/AM9o/wDvsUedD/z2j/77FAD6r6nI8Om3M0Zw6Quyn0IFS+dD/wA9o/8AvsVFd+RcWstuZ41EiMhO4cZGKUk7OxM03F23PG9OuNe1BZZE1a4XYyhi0zclicfyNX20/wAVKedRn6qMidiDliufpxn6EVoReA9Sg3C3162jVuu12XdjpnFPHgnWBsx4igGzOz963y56454r56OFr296Lv6nwtPL8Yo+/Tk3/i/4JjzweI4ZCkmrTYEbSZEzYwu3P/oYqtfXOvabLGz6tcMd5UFZWOGXGRz9a6P/AIQvW+f+Klj56/vn5/X2FRyeA9QuJUa6162lC4GWdmIHtmiWFr/Zi/v/AOCE8uxrT5Kck/8AF/wT0i1ZpLWF25Zo1Y/UikvZ/s1q84jaTYM7R1NELwRwpGJoyEUKDvHYUk5tp4miklXY3XbLtP5ggivo49Ln3Vny+ZV0vUmvpXjNrJDtXOWzz+YFaFU7S3sLR2eCUgsMHfcs/wCjMas+dD/z2j/77FVPlv7uwqako+9uVfLj/uL+VHlx/wBxfyp1FBY3y4/7i/lR5cf9xfyp1FADfLj/ALi/lR5cf9xfyp1FADfLj/uL+VHlx/3F/KnUUAN8uP8AuL+VHlx/3F/KnUUAN8uP+4v5UeXH/cX8qdRQA3y4/wC4v5UeXH/cX8qdRQA3y4/7i/lR5cf9xfyp1FADfLj/ALi/lR5cf9xfyp1FADfLj/uL+VHlx/3F/KnUUAN8uP8AuL+VHlx/3F/KnUUAN8uP+4v5UeXH/cX8qdRQA3y4/wC4v5UeXH/cX8qdRQA3y4/7i/lR5cf9xfyp1FADfLj/ALi/lR5cf9xfyp1L3oAZ5cf9xfyo8uP+4v5U6loAZ5cf9xfyo8uP+4v5U6igBvlx/wBxfyo8uP8AuL+VOooAb5cf9xfyo8uP+4v5U+k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Kw/H2m6hrHg/UdN0p4kvJ4wsRkcqucg4JAPGB6VuU+BPMlCZxmhgcfoWl+LLS/aS41C3WxMDxxWaFSkJ8qIIVwgPDiXOSRhhx6UDpXxHj8ny9dt5THDEXMjoBIw2l0wIuCxDjfnAVgNuRmvRruOztLd7i6uVghQZeSVwqqPUk8Csj/hJPBv8A0Nei/wDgxh/xoSvsRKpCPxOxxE+ifEp5pJ4vECQPPIpdVmRlhQPL8qBosZ2tFk99pHB5r0QdBk5PrjrVL/hJPBv/AENei/8Agxh/xo/4STwb/wBDXo3/AIMYf8adn2J9vS/mX3l2irVrHZ3VulxbXAmhcbkkjcMrD1BHBqX7HF/ef8xU3NU7lCir/wBji/vP+Yo+xxf3n/MUXAoUVf8AscX95/zFH2OL+8/5ii4FCir/ANji/vP+Yo+xxf3n/MUXAoUVf+xxf3n/ADFH2OL+8/5ii4FCir/2OL+8/wCYo+xxf3n/ADFFwKFFX/scX95/zFH2OL+8/wCYouBQoq/9ji/vP+Yo+xxf3n/MUXAoUVf+xxf3n/MUfY4v7z/mKLgUKKv/AGOL+8/5ij7HF/ef8xRcChRV/wCxxf3n/MUfY4v7z/mKLgZd4JTaTCGNZJfLbYjOUDNjgFhyBnuOlcM/hnX38CW+neVbrqa3puWh+3sbZc5+XlMtGM/cIHIDZyK9N+xxf3n/ADFH2OL+8/5ii4Hmo0v4jLdNIddt3Q3gYRKUWNYMMML+7Ld14JPK/ewSKrW+i/EhAJH1axWd9gkdJE3tt34Zm8n5hyuVAHcAjv6n9ji/vP8AmKPscX95/wAxRcDzB9I8eqI1utY+1FwdjxlB5E5WUB/uAbBmPhg3NdB4Mt9at1vP7ZOZGMPR9ytIIwJHU4Hyk47DoeBXX/Y4v7z/AJiq91D5LDDEg+tCYEFFFFMDzJvCPjqz1LUrvSdcgtzf3c0rMr/NHG08joMOrKzbGTnAwAVHGDT9e8P/ABI1SHVrOXVbP7Dd+akMKXAUqpBCZbys7e5Xrk8Nxz6vHaIUBZmyR2rKutc8K2lw9td+I9Lt50OHjlvolZT6EE5FJeRM5xjrJ2MjwWdckgv5tanlkBu3S0EkXlsYVJAcrgEFvfsB61v1S/4STwb/ANDXov8A4MYf8aP+Ek8G/wDQ16L/AODGH/Gqs+xHt6X8y+8u0UaVe6HqpcaXq1nfFPv/AGa5STb9ducVf+xxf3n/ADFJuxpGSkrplCir/wBji/vP+Yo+xxf3n/MUrjKFFX/scX95/wAxR9ji/vP+YouBQoq/9ji/vP8AmKPscX95/wAxRcChRV/7HF/ef8xR9ji/vP8AmKLgUKKv/Y4v7z/mKPscX95/zFFwKFFX/scX95/zFH2OL+8/5ii4FCir/wBji/vP+Yo+xxf3n/MUXAoUVf8AscX95/zFH2OL+8/5ii4FCir/ANji/vP+Yo+xxf3n/MUXAoUVf+xxf3n/ADFH2OL+8/5ii4FCse+0y7k8WWmqQzMttHp1zbTR+e43O7wtGwX7uQEk+bqMjr26f7HF/ef8xR9ji/vP+YougPK9N8O+PLJbe3tdUtrGzjednWOVZZZCwXY0jvH85zuyQF7E55pf7G+JUqRebq2nmSNEZGlZZAkqpINwHlDqWQk5HQgYHX1P7HF/ef8AMUfY4v7z/mKLoDzP+yfiJnzP7djVFzsgaRHJU7gQ7CJdxGQQRt7Dtky+H9P8Uw6ppz3jyGyWVWRWlBeGH7MyvG+FGf3pjPJYkgnPFej/AGOL+8/5io7i1WOIsrNx6000BUooooA5Hx1pHijU9V0u60G8sreHTm+0bJpJFM8u5QUO3gKYw65OcbycZAqnLoPjiaGNZvEEbSKYmDMI22OHcuy/uuuDGB9D9a9CtbcSqWZiB7VX1W+0PSmRdU1ezsTJ9wXNyke76bsZpClJRV2zz/8Asr4nM5mfxBaBmtwTDFsWNZSTuUExk4H8LemMqetdN4H0290jw1b2GoyLJcpJK7sr787pGYc4GThh2FXf+Ek8G/8AQ16L/wCDCH/Gj/hJPBv/AENei/8Agxh/xqrPsZ+3pfzL7y7RVe01zwreXKW1p4j0u4nkOEjivYnZj6AA5Na/2OL+8/5ik9C4zjL4XcoUVf8AscX95/zFH2OL+8/5ilcooUVf+xxf3n/MUfY4v7z/AJii4FCir/2OL+8/5ij7HF/ef8xRcChRV/7HF/ef8xR9ji/vP+YouBQoq/8AY4v7z/mKPscX95/zFFwKFFX/ALHF/ef8xR9ji/vP+YouBQoq/wDY4v7z/mKPscX95/zFFwKFFX/scX95/wAxR9ji/vP+YouBQoq/9ji/vP8AmKPscX95/wAxRcChRV/7HF/ef8xR9ji/vP8AmKLgUKyvF2nXOreHrmxs5mhuXKNE4maPBV1bll5xgHjoehrpPscX95/zFH2OL+8/5ii6A878V6H4puPEU+peHri2tnezWETXE5YxkNk+WhUhCQWBY7gfl44qudK+IyyBV1qGeMPAcyyIpYAYlUhYeh65HJI/hFemfY4v7z/nR9ji/vP+YougPMdP0T4hRCG3k1u1gt1SNGMBQAKHi3bF8r5WCCYZJIJZcBcVHHpfjhS/2y6NwwYfbNkoUXMHkKoCfJ97eHOBs5bOcGvUvscX95/zFBs48cM/6UXQGLoqXUWj2cd82+6WBBMfV9oz+tW6c67XK+hxTaYIKnsv+Plfx/lUFT2X/Hyv4/yoYHlP7XM0sfgPTIkkZUl1JVkUHhgI3IB/EA18xWttNdXCW9rBJPNIcJHGpZmPsBX0z+17/wAiRo//AGFB/wCipK8r+AfiHULHxvpGiWiWsUF5e5uJvIUzOuw/JvPIXjOBivTwrcaF0fn+eU41s0VOTsnZHm7oyMyspVlOCCOQanexvEsEv2tJltJHMaTFDsZh1APQmt3R/D1z4j8XXlpFItvbRSyzXl0/3LaEMdzsf5Dua7T4g6pZ6n8H9OTSrU2+l2WtPbWaFcM0axfff/aYksfrW7q7eZ5FLBc8Zzk7JXt52PTf2S5pZPhzfRySM6RanIsYJyFBjjOB7ZJP411HiDWPElhr+tQWNjfXMZgs2s2Fm8kMYLOJ2UqPmcDadmcnAwK5P9kb/knup/8AYWf/ANFRV2fivxDq2manc29q1q0XkoY2KZ8hs/M0xyAqkYAJwM968jE/xZH6Jk3+40vQ53U/EnxAk0ue2Hhu5a4ktpHjaK2dQwEU205B+R2ZYvkzkb8Vei8ReP5NbtbT+w0S1e/ljlunt5QhjDqECgLuAKFjubA3LwSOt298ReIrWIXZhikt3MS7PsjI6MY97IMt8zHhQMDk468UreKNYaaH7HbxXlm+o+TLdRouIYs4w678q2TnP90cgZrHqekZvii+8f6frt/FpNnc3tnbOb2GQplZI5AsYg+VSWMbGWTABOFjHOaik1z4n+TczLpdqTGH8tEspCJNljHMMbiDh52eIZAIwe9d34UvrnUNFjurtonkLuN8S4RwGIDLycgjnIJBrVoWg0ebf278QrjVTaQ6StvG928byvZOVt0HnbCG3YkDKkTEjgF9p9K7vw9cXl3oOn3eo232W9ntYpLiDBHlSMgLLz6EkfhV6igAooooAKKKKACiiigAooooAKKKKACiiigAooooAKZcOY4HkVGcqpIUDJJ9KfRQBgR3WrwNHazR7pzvbKqXD8pgZwMAbiM+wq5o11dXMUkkkeV2hkJQqC2WyB6jhefc1p4Gc459aAABgDAoAgtvtIJE/lsDyCvGPb/69Raj/BVyqeo/wU0BToooqgLWsySQ6DeSxsUdLV2Vh1BCHBr4HlZpJGd2LOxJZickn1Nfeuv/APIt3/8A15yf+gGvgk9TXfl/2j4ri160vn+hc0rR9U1V3TTNNu71kGXEEJfb9cdKqzwyQTPDPC8UqHa6OuGU+hB6V6no9nretfCvR7LwNc7bq2upn1a2gulgmZyR5chyw3KBkDniqHx0s3hvPDl5d3EFxqV1o0bX00LhlllVmXfuH3jgAZ74rrVX3uU8CpgOWh7VN6JO/TXovNdRf2bZpYfi1pyxSMgljlRwDww2k4P5V9ReN7nU4dLt4tHiuXvZr22RTDHuCx+chlLnoq+WH5P0HJFfLP7OX/JXNJ/3Zf8A0A19TeOdU1TSfD813o+nSX10qkhVUMEABJJBYE9MYHOSK8/HL94j6/hV/wCxv/E/yRyEPibx5dSwxDQbi3VpI4JSbJwwcxLvdS3y7FkLckjIHy56GhoWsfEyO1PmabPPKiI8slzZspmZYbXKhcgLl3nHAx8hNdFdeKNcL/8AErtYr+E6ksDTKigQR7gpWRd+VOSSG9FyRyKow+LPFDR27NbWhSRJGZ1i3bUVnHmkBz8gwmCMhsnkdK4kfSkni6+8X2PjCZtFhv7+B7eJYovs7C3tm3qGZjjEuQxOAwK7ehHTJ1rU/ifLYXNtFp7Ldqs5t7m3tWUKypcohKliDuKQsM8fvB7V2/hu+1m+vFa7kg+zfY0kZVtmQmRiQCGLHjCsSMZG5ea6Ol0A4HwDdeL/APhILmLV4ribTLmW5lilntmjeLaLfYOTwH3y4XAxsNd9RRVNgFFFFIAooooAKKKKACiiigAooooAKKKKACiiigAooooA5ySTXElZUjlcKWjGVGG2fNvz2DAlfwFTWNxqxvEM8bbXCAgRttxl8nJAwfu1u0UAQP8AavP3KI/KGBtPVh3Oe30p11/x7v8ASpaiuv8Aj3f6UAZlFFFWBf0//VH618i/tHTSzfFrVFlkZxGsSICchV2A4Hp1r660/wD1R+tfIP7RH/JW9Y/7Z/8AoArqwX8V+h81xT/ua/xL8mefce1TXFpc26RSXFtLEsy74i6FQ65xkZ6irGg6nLo+qw6lBb2txLDkolzEJI846lTwcdRXbfGW/u9U0/wbqF9N5tzPooeR9oXJMjdhwPwr05Sakl3PhqdGM6U531XT5pfqefQM0cySRsUdWBVlOCCO4r71spJ5PDkEwZnna0VgepLFOv518EJ98fWvvjRDt8P2LZAxax8nt8grhzDaJ9Vwi9avy/U8hgl+Kdv4dljk/tRtTw0yTND53lqYVOBwAzFg/wAhHyngZ4J6y21rxxfWvimOHR5LeS3hB0l5oCjSvukUjDYUnaqMOSMuAT2FtNb8QzWcdxb3Fg20XLuzQYjeONsKwffgZ3L7HDciqVv4q8RSLH5629qrlVkeS0bMERVSLhhu+6xJXbngg8nBrzD7PYy7HXPHFrC0Wn6Vq13B9pfyJtRtXM1wcJiNxhfJTlvnI2jFLqPiL4iS6bcxro08JdnQyxWEjPA+yQiNFz867ljHmjj5j+G3c6/4sgsVul0z7QXntI3iS2wbYOUM2cuC+A+0EDrknpiug8Jajeahb3X23yXeG5dFlgH7p1zxtOTkgcH3BoaurD2PPNA1j4iWVrNb3GnXsyCVzNPPYyPJboZowrIAf3/yNK21emwetO1fXfibeaY8MegSw3hjhcRQxMgxiJiwmyQCXMiFMEqoz7n1yimC0M3wxc3t54fsrnUoXhvZIg08bReWUf8AiXbk8A8Dk5HOTmtKiigAooooAKKKKACiiigAooooAKKKKACiiigAooooAz9Xa/HlLYR7iDvclsAgfw9DyaojUdRYgrEQjyMoPkkkYLYAGeegreowPQUAV83T20W1UjlYDeTyEOOeO9TQmQxjzVUP3weKdRQBl3H+vf8A3jUdSXH+vf8A3jUdWAVPZf8AHyv4/wAqgqey/wCPlfx/lQwPJf2vf+RI0f8A7Cg/9FSV4H8N9YtPD/jrSdavhIba0n8yQRrlsbSOB+NfTf7RfhLWPFvgu3g0WEXF1Z3YuPJ3ANIuxlIXPGfmz+FfO3/CrPiF/wBCrf8A5L/jXpYWcPZcrZ8HnuHxH9oe1pwb2tpfYz9I8Ya3oN7qMmhXptor6UtKrRK28biVyGB9a6LWPiZqWp/Df+wrm6L6hLdubgi2RUa3KYCggcHPpzWb/wAKs+IX/Qq3/wCS/wCNH/CrPiF/0Kl/+S/41s1RdtUeXT/tGCcYxlZ30s+p7f8Asjf8k91P/sLP/wCioq7Gfx1GvxWi8DR2cgJsJLqS4dHUFxtIRDjawwck54JA9cZn7PPhTVvCXgaW01qIQXd1eNcmHcCY1KooBI4z8ufxr0cqCckc+teTiGpVG0foGU05U8HTjNWdjyDQvjlZXf8AZ0N74dvo5797ZYfJnhO5ZYI5TIVZwVA80AL8zNgkA4OLOm/Gey1eBVsvD+pWs8yQtbm7aIxkSSQJk+W7EAC5jY9OM88V6kbW3OMwRHBBHyDjHSo7mwsbq3e3ubOCaFxteOSMMrD0IPUcD8qyPQOQ+HnxCtfGWoOllZSQWxgkkQvIjOrRztE6vsZlHIUjB/vA4xXcVXhsbOG4kuIbWGKaRVR5EjAZlUkqCR1ALMQPc+tWKACiiigAooooAKKKKACiiigAooooAKKKKACiiigAooooAKKKKACiiigAqnqP8FXKp6j/AAU0BToooqgJ9f8A+Rbv/wDrzk/9ANfBJ6mvv2/tzd6VPahtvnQNHux03LjP618d3/wk+INrey248N3M4RiBLCysjj1Bz0rtwM4x5rs+Q4pw1aq6bpxbtfZX7GP4et/Bc1iJPEGoazb3KyHdFa2ySLInbDEjafrmmeOPEC+IdYSe3tfsdha26Wllb7txihQfKCe5OST7k1qf8Ks+IX/Qq3/5L/jR/wAKs+IX/Qq3/wCS/wCNdvNT5r8x806GL9n7NUml10epo/s5f8lc0n/dl/8AQDX1F8RNevPDPhabWbOyhvHhliV0lmMYCPIqlsgHJG7gd/UV4b8A/ht4u0vx/b61rGlyadaWkb5MzDc7MMAAA579a+kmVWXaygj0IzXm4ySlU0Z9nw3QqUcI1Ui07vf5HnPjf4ow+FPEz6bd6RPdWkbATTxSIpjBt5JuFY/Ox8sgKMd+vAOdF8cNIf7Ox8Na2I5VjZ5PMtmWPcobqspDYU5yuQccZr1V4Yn+9GjHOeVBpFt7dVCrDGFHQBBiuRH0J5nF8WoJNSTTTprC6IS4K+av/Hu92bcADdv8wfKxyoUcjNeo1SGkaUMY02zGJjcDEK/63Jbf0+9kk565Jq7R0AKKKKACiiigAooooAKKKKACiiigAooooAKKKKACiiigAooooAKKKKACorr/AI93+lS1Fdf8e7/SgDMoooqwL+n/AOqP1r5B/aI/5K3rH/bP/wBAFfX2n/6o/WvnL48/DXxdqfj+61rR9Kk1GzvEQhoSMowXBDAnPbrXTg5KNR3Z89xJRqVcIlTi279PmeG103jTXLLV9J8NWtqJQ+maYLWfeuBv3E8eo5q7/wAKs+IX/QqX/wCS/wCNH/CrPiF/0Kt/+S/416TnTbT5j4iGFxcYyiqb18n3ucan3x9a++dDz/YNhgZP2WPA/wCAivkDTvhH8Qbq+htz4cubcO4BlmZVRB6k5r7G0+3+y2FvbFt3kxLHn1wAM/pXDjpxlazPquFsPVpe0dSLV7bq3c8+vfiNfWPgpdeutER7r+0rmyNnBPuB8oy4w7BeSI+uO/Q1lH47aKttPL/wjurStbwRSyiGW3dctAJmCnzBkKufmwA2DtJr1oxR4xsXGc9B1pgtbYHiCIcY4QdPSvOPrjy+6+M2m28JvZtHvLe2jcQzpLLEsqSmfyhyX2FRjcSGJ5AAzXfeENXfW9H+2SwrFItxPbuFJKkxysmQT2O3Pt07Vfk0+xkuEuJLO3eZFKrI0SllBOSAcetSWlrb2dutvaQRQQpnbHGgVRk5OAPcmmBLRRRQAUUUUAFFFFABRRRQAUUUUAFFFFABRRRQAUUUUAFFFFABRRRQAUUUUAZdx/r3/wB41HUlx/r3/wB41HVgFT2X/Hyv4/yqCp7L/j5X8f5UMDRoorP17WdL0Kwa+1e+gsrZTjfK2AT6D1PtSjCU5KMVdsmUowTlJ2RoVleIfEvhzw6IT4g1/StIE5YQm+vI4BJtxnbvIzjIzjpkUnhrxHofiO1e40TUre9jQ4fy25Q+46ivl/8A4KN6Pf6ppXgyWxh877PLe70U/MQVh5A7/doqQlTk4zVmu4oVIzjzRd0fRX/CzPhv/wBFA8J/+Di3/wDi6P8AhZnw4/6KB4T/APBzb/8Axdfk3YrF9tjS4wqFsNu6D610U1rpX9l3CwmyaSO2QLKHPzyA/OVGM8++PwrNysaqN+p+twORkdKKyPElrqF74YnttLkWK9eNfJZpWjGQQcFlBIzjGQD1rk7zw/4/bWZ9Usdas7YzOqi3e4kkijj3SM20FcbuYucchWHGaok9Dorh/EfhbXLjW7zVNF1aSzklEBj3XcpQMnmF/wB2coAxMXQchT+LZdG8bXnhzU7TU9Us5b2WZXtDbTSQIqgnhmClgDxlR6HnmgDuqK4G+0j4iuxks9X0yKXcy5Z3KGMvlQq7PlIXA5LZIPIzxJHpfxGRHDa5p0rHzWViCoVz/q8gJyg7rwTnrxyAd1RXGXmmePJdI063i1iyjulgkW9lUkZckbWX5DuAG4fw8kHtiszV/CHix7jSG0zWyqWWmi2lM19NmSXBy7AD588fMSD7UgPRqK8+fRPiI1zDcNrViTHuV0SZl3hgMkHyyF5AIBDbeRk5yK1qvxK/ttree6R4N8ETzpEBEch/NdQVBXaNhHLAkYzycMD0qigdKKACiiigAooooAKKKKACiiigAooooAKKKKACqeo/wVcqnqP8FNAU6KKKoDWj/wBWv0FZXjLxDpvhPwvqHiPVjMLDT4TNOYoy77R6KOvWtWP/AFa/QVxnxzsRqXwk8R2B48+0KfmwqAR56v7V3wnYZV/EBH/YKeiT9q74TxqWd/EAA650t/8AGud8C/s+2N/pMNzqV9ICyDZtUD5fw615t4++G/h+TxHqnhbR7q5h1O1Zoyt1bskchx1EpGznIxkjrTvDqzVQT0R9vWs0dxbRXEedkqB1yMHBGRUlVNJQppVrG33khRTz3AArjJ/CviW11ae+0XWjAHvJJhHPdyyoY28gbSr7gMBZsAcAsvvhGR31FcIum/EaEqU1jTpyqKGErlRIdmD0j+XDEnvu4GFxWbaad8SbzV2e41SO3SxZNrklYrh8Sh8LszswYuuRkEg5zQK56bRXCaloPjY+J9Q1LTNfiit3JNpDPIzooKQja0e3GAySHg5+YcjmrlvZeN49K09Jr/T5r2PzjdYkZEckfugG2EkDuMAnPXjkGdfRXmtp4f8AiYJpZLnXNOLStEzBZ5GUbGXgDYMHaDk5w3cc5rSv9H8dXHhaDTxrNs1/55NxOshjLRbeAGCcENjoBkcZFAHcUVwiaZ8SAybta03AIzyT82Rlv9XypGQI+xOd56V2GixXkGkWkOozie8WFRcSjo8mPmI4HGc44oAt0UUUAFFFFABRRRQAUUUUAFFFFABRRRQAUUUUAFFFFABUV1/x7v8ASpaiuv8Aj3f6UAZlFFFWBf0//VH61Zqtp/8Aqj9asnpUvcDhvEPxCtdH8ZWnhiSzaS6u2HlkMfunjcePXiua1X4v6npes3Gm33heKFol4k+2MysScAcR1wXxK8SmD48wWv26AfZZ4hiXjywTnGe3P865L4x+P5dQ8eXtyq262lpbtbxgoGVlJ5JPRskcVy1MQo38i4weh9L/AA68YXni2OS4fR0tLQD93MtyJBKQcHAwOPeuxrwL9lrU9Qury6tLmGOOCK1DqYhhAS33QO+PXtnFelePdA8TapqMF14f1cWapFmSN55EV5IyTEMKD8rF23nrhVGD2ujVVSPMgnHldjs6K84n0H4lqoFnr2nqIHK26vPIQ6eVtzJ8hJbcA2O2ScnpUt3oHxAkEd2NetpL6KOdEXznigy+wIxVU+YqA/XPWtiD0KiuV8CaR4h0y61KfX9SjuzdMjRLHM7LGd0hbAYDaPmXgentXVZoAKKKKACiiigAooooAKKKKACiiigAooooAKKKKACiiigAooooAKKKKACiiigDLuP9e/8AvGo6kuP9e/8AvGo6sAqey/4+V/H+VQVPZf8AHyv4/wAqGBo14/8AtI+HtU1aLSNQt7O7v9PtDIt1Ba8yKWxiQDvjB/OvYKK6cvxs8FiI14K7X/DHJjsJHGUJUZOyZ4P+zpoeuReJLvWZtMm0vSFtDbwxSoVMzFgQxyAWIwct05wPSr/7UWk2moWWi3N6y+TardEqX253eV/gea9oxXiH7VOl6tq7eFrPTdBuNXiea5E6iNmhj+WPY0m0HjPIB64pZvjp5hVdZrlem3l+b8ycvwMcHRVFO/8AX4HgEOneELaxksrjSNJ8u4AeRlAKMQQSuTyzj8+leIfFHQdFs9YWXw/uSCWAzSQ8kRHPY+nXuelfW3gr4a6hqd+ltrGmS2dqsSrKJtPUl3HGd2MYPAwOMDvVb4n/AAQ0/wARaPqEGj6C2nXRJMFwluwYN1AO3gqeRwOMivIpVHz2sz0p1HJbH1RND9o01oNzr5kW3KOUYZHZhyD7jmuIv/DfiJ4ZVt/KZpba2SdpZwS7xhfukAELwchic5yMV30IxEgPUKKdXXbW5kefDw54uOozT3V1Bco5iMZW6cGJ1AG/BHYDGB1LFjzVrStF8QR6zY3ksVvBbrLI8tsJt8cO7H3BjOSB14OSx/ixXb0UwAdKKKKACiiigAooooAKKKKACiiigAooooAKKKKACiiigAooooAKKKKACqeo/wAFXKp6j/BTQFOiiiqA1o/9Wv0Fcv8AFySSP4b63JFH5kiwAquM5O4cV1Ef+rX6CuF/aDa6T4LeKns1ka4FixjEYJbOR0ArOV7Ow1ueHeEviR8Qzb6/pOqXNldWpTZpclrIIJoGBzjCkNjHXJ7e9eYeMLcxrq03iKe4v9RuEYpJc3BLgAEevHUcnnivN7ibxbDqZvJrfWbhvlCtHCw2r/GoyPpjqKz9RutfuIZPM0vxGWaAoSyEjeQQxxt6EbePY158aVWb956HY68U72P1G0LnRLHH/Pun/oIrm4ND8Sf2zcXl1exujXqTxCO5kVQgikUqV6YyU45GQT1rovDQYeHtODAhvsseQRj+EVoV6Jx3PP7Lwrrg0WNZmgi1GGG48qZZSWV2UKo3Y+7zIT/tEGrnh3RfElrrLXE8ltbw/ZREmDvAx5fylBtHG1+RgAsx/ixXaUUCOH1rw5r000wsLplDSTtbyvduWt2YLhhnJPR1x2DcVp+H9Hv7O6tLiUmGJFnU2wuGdI1ZlKKB0OMNzjjOOldLRQtBWCiiigYUUUUAFFFFABRRRQAUUUUAFFFFABRRRQAUUUUAFFFFABRRRQAVFdf8e7/Spaiuv+Pd/pQBmUUUVYF/T/8AVH61Zqtp/wDqj9as1L3A+VPiDo+m6n8adYuF0TVru8ilORE58mZlRTj/AL5J6Y5HvWE/hGXUdR1FNQ8Ia7HaTrtZft4VSV6ffJIHPb3rufiHpnxSuPiHqq6TBrDaLNNviaJAUACgYB6jnNefa/ofxjk1R2tfC3iZIJEwCrbwTjqcHK9+xrJ0Kbd2ilOS0R69+zjpGo6HqM1g1mlhYLanED3Xnyb9wwc44GK9M8Xadq1/ewnToI1WOCXE/wBoKPvZGUIRj7vIJx3A9K8g/Zk8PfEnR/Fuoy+MEuRp7WWyAzxEMH35xuPXivoWqjCMVaKsK76nna+Ftc+xvHJGGZ7QRt+/Q8hgUVcocLwdykkHtjrVmbw/4hd5GZLdpWkDNIJyAxEgZGA/h2KCg68Gu7oqhHNeINI1e7eCWK5ErJHIkqCRoklUuh2bckZKqy7uvNZFp4Z14W97HNNsd4ZRE8d24PLK0MZxggRgFfcMe2a7yigAooooAKKKKACiiigAooooAKKKKACiiigAooooAKKKKACiiigAooooAKKKKAMu4/17/wC8ajqS4/17/wC8ajqwCp7L/j5X8f5VBU9l/wAfK/j/ACoYGjRRUN5c29pbtcXU8UEKDLSSOFVR7k8CpSbdkJtLVk1ZPirxBY+G9NS/1ATGJ50gURJuO5zgdSAB9au6ffWWoW4uLC7t7uEnAkgkDrn6g4rmPitYpqWg29rJCJ0a6UmI5w5AOFOOxOM1UYXlyvT1M6lXkpuaV/Qm0Tx5oeta2NJ00XdxL5s0RkEQEatFtL5JOekiEcchhXR3VxHb+UZN2JJBGCBnBPTPoK8p8JeGvseLzRobKzZYzFE0MojcEJsbcvqxWM8/3RV3xFrOoSS6d4duNT8u8/tSJ7maKMsGRZlYRjH3eMA5PfFVVhGnFyclZGGGxUq9RU/ZyTfdf101PTm3FSFbafXGaZsm/wCew/74qj4nW+fQLxNNmlhuzGfKeJAzA+wJH8x7VxE9t8Q72RxIktlavHAsSQ32ZYWjZN5LYG4OrSd8/IOBWR2Houyb/nsP++KNk3/PYf8AfFctrF145t9XmXS7HT7jTYseWJFPmygJGfvbwASxkHI/hBrDluvirO4uFtbCDYHeO3EXyyFWl2q58zI3L5QwDwcn2oA9F2Tf89h/3xRsm/57D/viuYurjxonid1tbOzfSC0GTJkuQWUSBTuGMAs3IOduO9ZVxN8TLfWtRmtYLC8tRvS1imTYpH74och8/wDPIHI5yenWgDvNk3/PYf8AfFGyb/nsP++K5DVLjx1Lo1nHBa2sd5Lalrh4FPyzB1wo3N8g27uSG54461TGrfExmmP9h6aih28oFCWK5Xbn95gHBZfqM8CgDu9k3/PYf98UbJv+ew/74riptR+I6ONulaY6nJOEPyr5hBP+s5YIFIXgMSfmXFSadffER76A3un6VHamVRKqo2/ZvQFgfMwDtZ2xg4KY5zmgDsdk3/PYf98UbJv+ew/74rmfEdx4yje1bQre0kJ81ZvtEZ2r+8j2HaHGfk8zv/hWLPqvxNtDNJJpumSwK0shJicsqfKVVQjfMQpPXliMcdSAegbJv+ew/wC+KNk3/PYf98VwOm618R7zTYbpdIsVM94qIHt2jK22/BkZWkyG2ncF9sHrUVpqHxStdNE11p+nXEkdtG0u+Mhnl8tt+Nr8AOFOADnJxjsAeh7Jv+ew/wC+KNk3/PYf98VxUGueOLrQNMvLLSLdrme5cT+fbtCFgDYVthfcrFecc9MdxUUeqfE5ntwdG0lVZ4POZ1cbFKfvMAOcnd0PQAjOeaAO62Tf89h/3xRsm/57D/viuEbUvic1oxj0nSvPEW4bomClwJeMebn5sRY9Nxz6CRr74mm+khXT9EWBcBJjG5LfvQC23zMD93k7c5zg57UAdvsm/wCew/74o2Tf89h/3xXIeHr7x0uqRR63p9u9pLI28wRgNCCF24bfgqCSDxn8s1W1fUPiPDf3smn6dZTW6faI7RPK4kP7swu5MgOMeYDjGeOKAO42Tf8APYf98UbJv+ew/wC+K4DUr34oTWM0UWm6fC8ok2PCMvFh3CDmTByoQ7u2funtKNS+JUyXZbSNOt4w2IfkLSbS2M48wDIHvg5z2wQDutk3/PYf98UbJv8AnsP++K5zwbeeKPsUkHiOxBnijTy5YgB5mI03BvmOW3l+QAOK6GynknVjJay25BGA5HPHsfwoAkRZAfmkDD024qtqP8FXKp6j/BTQFOiiiqA1o/8AVr9BWX4w1YaF4Z1DV2h88WsJkEecbj2GfrWpH/q1+grlvi7/AMk213/r1P8AMVhVbjTk12OrBU41cTThLZySfzZ5R/wvXVv+hc0z/v63+FH/AAvTVv8AoXNM/wC/j/4V5HRXyX9pYr+f8j9x/wBUsn/58L75f5nr/wDwvnWv+gBp/wD3+ej/AIXzrX/QA0//AL/PXkFFH9pYr+f8g/1Syf8A58L75f5nr/8AwvnWv+gBp/8A3+ej/hfOtf8AQA0//v8APXkFFH9pYr+f8g/1Syf/AJ8L75f5nr//AAvnWv8AoAaf/wB/no/4XzrX/QA0/wD7/PXkFFH9pYr+f8g/1Syf/nwvvl/mev8A/C+da/6AGn/9/no/4XzrX/QA0/8A7/PXkFIelH9pYr+f8g/1Syf/AJ8L75f5nsH/AAvnWv8AoAaf/wB/no/4XzrX/QA0/wD7/PXPf8In4fvLW1+zakYJBFG9yVYSMC0SNt2kjnLHocYBHWsrwv4bsb6/P2rUoWhimiyqNgOhcBgzEjacdhmup18cpKPPv6Hjxy7hxwlN0Lcu697rt1tqdt/wvnWv+gBp/wD3+ej/AIXzrX/QA0//AL/PXMQeEdFkb7YNaLWpcFYDGA2MnIchvlHGARmkHg7SJrqR115YoHMjwxpGHcIrhSMbuoLfiFJo9vjrfF+RP1Hhq7vR28p/cdR/wvnWv+gBp/8A3+ej/hfOtf8AQA0//v8APXnENnp76DLNlvtcWoRwbjINrxsH529RjaOc9+1dJeeENDk8ySHVzAIvNEmyNXDFZWUbRvyFAAJ5JwQeamGJxs/hn+RtXynh/DtKpQtrb7T/ACfmdH/wvnWv+gBp/wD3+ej/AIXzrX/QA0//AL/PXJnwjpPmRxx668km9QytEqgjzI0bBDH/AJ6ZHH8JqpqXh2zt9MmvI5ZGLWzTqrYBgZZFXYwzk5DYzxk9O9OWIx0Vdy/ImGWcOTajGjvp9pfmzt/+F861/wBADT/+/wA9H/C+da/6AGn/APf568gorm/tLFfz/ket/qlk/wDz4X3y/wAz1/8A4XzrX/QA0/8A7/PR/wAL51r/AKAGn/8Af568goo/tLFfz/kH+qWT/wDPhffL/M9f/wCF861/0ANP/wC/z0f8L51r/oAaf/3+evIKKP7SxX8/5B/qlk//AD4X3y/zPX/+F861/wBADT/+/wA9H/C+da/6AGn/APf568goo/tLFfz/AJB/qlk//PhffL/M9f8A+F861/0ANP8A+/z0qfHrWN67/D9gUz822Z84/KvH6Kf9pYr+f8gfCOT2/gL75f5n2vYXC3dlBdKpVZo1kAPUAjP9addf8e7/AEqr4d/5AGnf9esX/oAq1df8e7/Svr4u6R+D1FaTSMyiiitCC/p/+qP1qzVbT/8AVH61ZqXuB5rrPxIvLPVbm0g02B44ZCgZ3OTjvxVX/haOo/8AQLtP+/jVx3iP/kYNQ/6+X/nWfXytTH4hTaUvyPzivnWOjVklU0u+i/yPQf8AhaOo/wDQLtP+/jUf8LR1H/oF2n/fxq8+oqP7QxP835GX9uY//n5+C/yPQf8AhaOo/wDQLtP+/jUf8LR1H/oF2n/fxq8+oo/tDE/zfkH9uY//AJ+fgv8AI9B/4WjqP/QLtP8Av41H/C0dR/6Bdp/38avPqKP7QxP835B/bmP/AOfn4L/I9B/4WjqP/QLtP+/jUf8AC0dR/wCgXaf9/Grz6ij+0MT/ADfkH9uY/wD5+fgv8j0H/haOo/8AQLtP+/jUf8LR1H/oF2n/AH8auR0i0iuLa4kMJuJkZQkQlCcHq3vWrLoGmzTu8GoeVEqjMe0M27amdvzcj5j+RreOIxcldS/I66ePzSpFSjU/L/I2f+Fo6j/0C7T/AL+NR/wtHUf+gXaf9/GrDh0GxNtdK16DKixvHJwA+QxIQbueg646Ux/DkPHl6gCc/MrBQQAcbvvfd9Kftsb/ADfkV9bza1+f8jf/AOFo6j/0C7T/AL+NR/wtHUf+gXaf9/Grm30/TU1dLYNK8Eln5quzhcP5RbtnIyMY4p+l6RY3lhCZLoQzyAYYYwv7zaS2W9PTFKOIxcnyqfft0JWPzOT5VV117dLeXmdD/wALR1H/AKBdp/38aj/haOo/9Au0/wC/jVg/2DpobDarKOuB5K5HKjn5uvzfoaVNBtdyZmZivl7lXH73ecEg57ZAxz0p+3xn835FfW82v/E/9JN3/haOo/8AQLtP+/jUf8LR1H/oF2n/AH8auCnQRzyRhgwVioPrg1HXP/aGJ/m/I4nnePTt7T8v8j0H/haOo/8AQLtP+/jUf8LR1H/oF2n/AH8avPqKP7QxP835B/bmP/5+fgv8j0H/AIWjqP8A0C7T/v41H/C0dR/6Bdp/38avPqKP7QxP835B/bmP/wCfn4L/ACPQf+Fo6j/0C7T/AL+NR/wtHUf+gXaf9/Grz6ij+0MT/N+Qf25j/wDn5+C/yPQf+Fo6j/0C7T/v41J/wtHUv+gXaf8Afxq8/oo/tDE/zfkH9uY//n5+C/yPdPAniKTxJpk1zLbLBJFL5bBWyDwDn9a6GuB+Cf8AyBL/AP6+v/ZFrvq+jwk5VKMZS3PvcrrTrYSFSo7toy7j/Xv/ALxqOpLj/Xv/ALxqOuw7wqey/wCPlfx/lUFT2X/Hyv4/yoYGjXi37UFrqE9pozO1yuiK8n2p4U3eXJgbGZe4617TTZEWRCjqrqRgqwyDXXluNeBxMa6V7f8ADff2OPH4T65h5Ub2ufP/AOzKl63ia/l063mi0FLXZJJJn9/NuG1j2zjdwOgwOa9i8aSaWthFHqt8lrEX3DI3FyO2O9bkMMcKBIo0jQdFUYH5Cud8d2t7dQWq2S2DFZCzi6iL5HHTBGK2zHHxzDFutKPKn59u77/I5sLhKmAwfsqb5pLy7+V9vmeZat4j0v7W1tosaqpYK+oXVvjyiSMFFAzngYyOw44q/o1lFHq1sYLSK5R7mIvKZvPIIcHPP3eeegOay/FOi6lLcoJNGeSQOSTZQs0WzAAzuzluOoHas3w34VuIvEOnXsOg63YkX0TSPHeOFIDgksjcbfXivJxeOoXVNUpW8knr56p/gdGAwONpylWq1VKT035bLsl/Tb+R9B3scklnNHDI8UjIwV0xuU44IzxmuJvV8bfZbqPTmeW4ksIctcN5QglCDf5Z2sHZue2AevpXeiinY7Ti7G38SXE7RTXWoIhvI380YjCLgmSPBB3KMABgBnd7Gnxp4mj13TUaW8ktRcXPnkhdrxmVtm4gcYTbj1B9c12NFMVgHSiiigYUUUUAFFFFABRRRQAUUUUAFFFFABRRRQAUUUUAFFFFABRRRQAVT1H+CrlU9R/gpoCnRRRVAa0f+rX6CsXx9pdzrfg7VNKs9n2i5gKR7jgFuoBPbpVlJ5kUKr8fSl+1T/8APT9BUShzRcX1NKNWVGpGpHdNP7j5u/4VF4+/6A0f/gZF/wDFUf8ACovH3/QGj/8AAyL/AOKr6R+1T/8APT9BR9qn/wCen6CvK/sSh3f3/wDAPtf+IgZn/LD7n/8AJHzd/wAKi8ff9AaP/wADIv8A4qj/AIVF4+/6A0f/AIGRf/FV9I/ap/8Anp+go+1T/wDPT9BR/YlDu/6+Qf8AEQMz/lh9z/8Akj5u/wCFRePv+gNH/wCBkX/xVH/CovH3/QGj/wDAyL/4qvpH7VP/AM9P0FH2qf8A56foKP7Eod3/AF8g/wCIgZn/ACw+5/8AyR83f8Ki8ff9AaP/AMDIv/iqP+FRePv+gNH/AOBkX/xVfSP2qf8A56foKPtU/wDz0/QUf2JQ7v8Ar5B/xEDM/wCWH3P/AOSPm7/hUXj7/oDR/wDgZF/8VR/wqLx9/wBAaP8A8DIv/iq+kftU/wDz0/QUfap/+en6Cj+xKHd/18g/4iBmf8sPuf8A8kfN3/Co/H3/AEBo/wDwMi/+Ko/4VH4+/wCgNH/4GRf/ABVfSP2qf/np+go+1T/89P0FH9iUO7/r5B/xEDM/5Yfc/wD5I+bv+FR+Pv8AoDR/+BkX/wAVR/wqPx9/0Bo//AyL/wCKr6R+1T/89P0FH2qf/np+go/sSh3f9fIP+IgZn/JD7n/8kfN3/Co/H3/QGj/8DIv/AIqj/hUfj7/oDR/+BkX/AMVX0j9qn/56foKPtU//AD0/QUf2JQ7v7/8AgB/xEDM/5Yfc/wD5I+bh8I/iArBl0dARyCLyLg/99U9vhT8RW8zdpm7zTukzfRHec5y3zc819Hfap/8Anp+go+1T/wDPT9BT/sWh3f3/APAJfH2ZP7EPuf8A8kfN3/Co/H3/AEBo/wDwLi/+Ko/4VF4+/wCgNH/4GRf/ABVfSP2qf/np+go+1T/89P0FL+xKHd/18iv+IgZn/LD7n/8AJHzd/wAKi8ff9AaP/wADIv8A4qj/AIVF4+/6A0f/AIGRf/FV9I/ap/8Anp+go+1T/wDPT9BR/YlDu/6+Qf8AEQMz/lh9z/8Akj5u/wCFRePv+gNH/wCBkX/xVH/CovH3/QGj/wDAyL/4qvpH7VP/AM9P0FH2qf8A56foKP7Eod3/AF8g/wCIgZn/ACw+5/8AyR83f8Ki8ff9AaP/AMDIv/iqP+FRePv+gNH/AOBkX/xVfSP2qf8A56foKPtU/wDz0/QUf2JQ7v8Ar5B/xEDM/wCWH3P/AOSPm7/hUXj7/oDR/wDgZF/8VSp8IfHrOFOkRICcFjdxYHvw1fSH2qf/AJ6foKPtU/8Az0/QUf2JQ7v7/wDgCfiBmf8ALD7n/wDJFnSrdrTTbW1chmhhSMkdCQoFSXf/AB7v9Kpfap/+en6CmyTSSDDNkV6yjY+Ibbd2R0UUVQi/p/8Aqj9as1W0/wD1R+tWHZVUsxwBUvcDyHXvA3iOfWrye3s45YZZmdHEyjIJz0JzVH/hAfFP/QPT/wACE/xr2j7TB/z0/Q0faYP+en6GvMllNGTb1/r5Hz0+GsJOTk3LXzX+R4v/AMID4p/6B6f+BCf40f8ACA+Kf+gen/gQn+Ne0faYP+en6Gj7TB/z0/Q0v7Ho93/XyJ/1Xwf80vvX+R4v/wAID4p/6B6f+BCf40f8ID4p/wCgen/gQn+Ne0faYP8Anp+ho+0wf89P0NH9j0e7/r5B/qvg/wCaX3r/ACPF/wDhAfFP/QPT/wACE/xo/wCEB8U/9A9P/AhP8a9o+0wf89P0NH2mD/np+ho/sej3f9fIP9V8H/NL71/keL/8ID4p/wCgen/gQn+NH/CA+Kf+gen/AIEJ/jXtH2mD/np+ho+0wf8APT9DR/Y9Hu/6+Qf6r4P+aX3r/I8X/wCEB8U/9A9P/AhP8aP+EB8U/wDQPT/wIT/GvaPtMH/PT9DR9pg/56foaP7Ho93/AF8g/wBV8H/NL71/keL/APCA+Kf+gen/AIEJ/jR/wgPin/oHp/4EJ/jXtH2mD/np+ho+0wf89P0NH9j0e7/r5B/qvg/5pfev8jxf/hAfFP8A0D0/8CE/xo/4QHxT/wBA9P8AwIT/ABr2j7TB/wA9P0NH2mD/AJ6foaP7Ho93/XyD/VfB/wA0vvX+R4v/AMID4p/6B6f+BCf408eB/FwKEWZBThCLlPl+nzcdTXsv2mD/AJ6foaPtMH/PT9DR/ZFHu/6+QLhjCLaUvvX+R4v/AMID4p/6B6/+BCf40f8ACA+Kf+gen/gQn+Ne0faYP+en6Gj7TB/z0/Q0f2PR7v8Ar5B/qvg/5pfev8jxf/hAfFP/AED0/wDAhP8AGj/hAfFP/QPT/wACE/xr2j7TB/z0/Q0faYP+en6Gj+x6Pd/18g/1Xwf80vvX+R4v/wAID4p/6B6f+BCf40f8ID4p/wCgen/gQn+Ne0faYP8Anp+ho+0wf89P0NH9j0e7/r5B/qvg/wCaX3r/ACPF/wDhAfFP/QPT/wACE/xo/wCEB8U/9A9P/AhP8a9o+0wf89P0NH2mD/np+ho/sej3f9fIP9V8H/NL71/keL/8ID4p/wCgen/gQn+NH/CA+Kf+gcn/AIEJ/jXtH2mD/np+ho+0wf8APT9DR/Y9Hz/r5C/1Xwf80vvX+RzHwy0PUND0i4i1GNY5Zp94QMGwNoHJHHausqNJ4nbar5NSV30qSpQUI7I93DYeGHpRpQ2Rl3H+vf8A3jUdSXH+vf8A3jUdbm4VPZf8fK/j/KoKnsv+Plfx/lQwNGiikJA68VAC1R1fWNL0iNZdUvrezRskNM4UHHXr9RVxWVgCrAg9COa+dP21oNYuovCMOmLctAZrlrsRZwEHk8sO+OaT9bepUVd7X9D6MRlZA6kFSMgjoRWVf+JNAsNWTSb3WLK3v5FR0t5JgsjKzbVIB9W4HvVzS9q6ZaKGBAhQA4xn5RXy/wDtAabdah+1N4Tmt7cSpDDp7sxkC7Ql4xY4PXAYce9Vpq2yVdtJI+qG3FflIVu2RkUzbcf89Iv+/Z/xrN8YnVh4Zvv7BbZqZjxbNsD7WJHODwcc1x8evfEWN5mbw6JHuZ1EMbKNlrH5aBssp+Y+YWbnqoPIPFSB6FtuP+ekX/fs/wCNG24/56Rf9+z/AI1xGgax47/sq9k1LRIXudnmWo2mPLGUqUYZ6BcMO+KG8RePo40z4TgmlIDBY5CquePkyT8h+8dx44A6mmB2+Lj/AJ6Rf9+z/jRtuP8AnpF/37P+Nebvr3xJfz44/D8YV5N0U5VlZUxH8qoQe5f7xBPbpTr/AMZeNNJ0pbvUfDtvEhCrvZmJD7CcEA8lmwox0zk8CgD0bbcf89Iv+/Z/xo23H/PSL/v2f8axbzVNaj00TwaaHmMkCsnlsfLRwvmNgcvtyeBzxWEniDx9LKqJ4XtolyNzSs3yksAV4PO3JO4cMBx0oA7fbcf89Iv+/Z/xo23H/PSL/v2f8a88g8Z+NpoLyWLwf5pt8xmNC24S+UWC8/e+fapI4Geanh174hR3cyy+HbeeONpTuGUDKsoCqpJ6shznpxQB3m24/wCekX/fs/40bbj/AJ6Rf9+z/jXnv/CVeLNX8IXl5pOlgX0V8kKeShIKBVaTAbqQxaPI4zycDJG1qGueJo47Z7XQWIks0lcOrOyyE4ZCF7qOcfxZwvSgDqNtx/z0i/79n/Gjbcf89Iv+/Z/xrhH8R/EIRyS/8IjbfLAXWLzGLM/khtuc4/1hK/QVLceIvHVsJd/hWK5OJBEYGblg2EBz0DAE57cDvQB22Lj/AJ6Rf9+z/jRtuP8AnpF/37P+NcRBr/jj7cq3XhpEgIj3yR5cLu5OFzkkcL6A89BVQ+JPiJJM8q+F40hAbyo9rbnIdsFiT8oK7OPXODigD0Lbcf8APSL/AL9n/Gjbcf8APSL/AL9n/GuL0HxX4iufGUGgapo0FrmKZ5WQsSFRyqSegV8AgHnmu5oAi23H/PSL/v2f8aNtx/z0i/79n/GpaKAIttx/z0i/79n/ABo23H/PSL/v2f8AGpaKAIttx/z0i/79n/Gjbcf89Iv+/Z/xqWigBiCXPzuhHspH9araj/BVyqeo/wAFNAU6KKKoAooooAKKKKACiiigAooooAKKKKACiiigAooooAKKKKACiiigAooooAKKKKACiiigAooooAKKKKACiiigAooooAKKKKAL+n/6o/Wn3v8Ax7N+H86Zp/8Aqj9afff8ezfh/Op6gc74h1aHRdN+3XCF081I8B1QAs2ASzkKB6kmsqHxx4edFEl20Nx5SSNbsP3illVghA/iw6n6EVvXtra3sSxXUaSosiyBSeNynIP51ljwvoCwTwJaukVwuyVEupVVhgDGA3HAA47ADoK11FoL/wAJRo+9o1mnaQOyJGIW3SsrMrBB/Fgo2f8AdNRnxhoG1mF6zKMbGEbbZCSgwpPU5kj/AO+hTbPwlolvEytHLI5lkkWT7RIrJvkd8IQ3yAb2Hy4z361Yk8N6E8CwfYwkaq6gRzOmFbZuHysOD5acf7PuaNREUPi/w/Pe/YoL8S3PnLB5SDLFzux/6A//AHya3qxU8M6EkIhW0KwiRZBELmQIGXphd2AOemMe1bJYE53D86BhRSbl/vD86Ny/3h+dAhaKTcv94fnRuX+8PzoAWik3L/eH50bl/vD86AFopNy/3h+dG5f7w/OgBaKTcv8AeH50bl/vD86AFopNy/3h+dG5f7w/OgBaKTcv94fnRuX+8PzoAWik3L/eH50bl/vD86AFopNy/wB4fnRuX+8PzoAWik3L/eH50bl/vD86AFopNy/3h+dG5f7w/OgCa1/4+E+tadZdoR9oTkdfWtSs57jRl3H+vf8A3jUdSXH+vf8A3jUdMYVPZf8AHyv4/wAqgqey/wCPlfx/lQwNGvGf2m77VorbR9Pt759P026aT7ROCwUyADYjFeQDzXs1VdT0+x1O0ez1C0gu7d/vRTIGU/ga68txccHiYVpR5kun9dtzjzDCyxWHlSjKzf8AX4nhX7NWp37+Jr7SbS4urvSIrTfLJKxK+duGCoP3QRu46nGag/bL8S6j4eTwmlj5eLyW5STeucAeTgj35Ne76No+l6NbfZtJ0+3soSclIYwoJ9Tjqa+ef23iY5/BE62z3Dwz3TqoXcnBt8lx6Yz+OKvN8VRzHEyqeztF9H1t1fS7ZOU4ergKEYc+q6rpfset3lxbQ/ZhdahtYWkZVFtiwRCoxnB5614z8VV0Jv2pPDLeJJ7yQDTLBrWS1QgNObuTy9wHRc4z2r6M0m3kXSNNWOZiqQpuL/MzDaO9fM37Ssdqn7S/gi4S+YXjy6ZG9sFIHl/a3IbPfJ4x7V5tFKMr21fzPQm3JWvoj6b8SzX0GiXMumpvulUbOM4GQCwGDkgZOMHOOhrkZ9T8aG0vfsFpNc3D2qNEHVEFuw6n5o1Dsw+YDPsQtegUUEnD3dx4yhRZrSO4uUku4VdJFhVoYht8zaAo3bmZhk5wFyOTVSXUvHK21sttby3EazyLPeCNA0q7eCsbIpABz1HJUDJBzXodFMVjh5JvEzWLXS6leRBIGIL2iHzCZ8RnaIiwYxjnggbs7Riuv0x5pdOtpbmJoZ3iRpY2IJRiBkHHGQfSrNFAwwKMD0oooAMCjAoooAMUYFFFABgUYHpRRQAYFGB6UUUAGKKKKACiiigAooooAKKKKACqeo/wVcqnqP8ABTQFOiiiqAKKKKACiiigAooooAKKKKACiiigAooooAKKKKACiiigAooooAKKKKACiiigAooooAKKKKACiiigAooooAKKKKACiiigC/p/+qP1qeQAqAQCMjrUGn/6o/Wp36D6ipe4CeVH/wA80/75FHlR/wDPNP8AvkVQ8Rw3c+mGOz3s3mIZESTY8kYPzKrcYJHfI+orJ0lPFX9uuLgxW+joy+TG215doRgQWyScnacnBHI5HJQHS+VH/wA80/75FHlR/wDPNP8AvkVxt5F8QYtOla2urOe7kjGxTEgWJ+DnqNwzkdRxzyRgz6TF42i1W2S8mtjYCeYy7Yw5aMklBuLArgEDgNyPTmi4HV+VH/zzT/vkUeVH/wA80/75FPHSigBnlR/880/75FHlR/8APNP++RT6KAGeVH/zzT/vkUeVH/zzT/vkU+kPSgBvlR/880/75FHlR/8APNP++RXHXVv4vt4EXS41+2tcn7VPcSrJFMmeCilvkGOwHBGMN96tDVl8UKIlsZBIBbpvcJHlpNw38MRztzt7Z6kUXA6Hyo/+eaf98ijyo/8Anmn/AHyK4+K38dIxT7RbDeHbfhWVSS2OvOR8mAOOGz2z2SghQCcn19aBIb5Uf/PNP++RR5Uf/PNP++RT6KBjPKj/AOeaf98ijyo/+eaf98in0UAM8qP/AJ5p/wB8ijyo/wDnmn/fIp9YOuLrX9pA6bH5kUkUahmcBI2Em5iwyDyvAwDz1oA2/Kj/AOeaf98ijyo/+eaf98iuOSPx9JK6m6t4UMCbd1vGSJNy7yWDem/A29CCSDxVi3HjQ6pZefJbpaCZvtYEKNuTA27DvBUdckgnOMDHNAHU+VH/AM80/wC+RR5Uf/PNP++RXDX/APwsCeC5nsPLjlSaZbZZVQfLlgjFcjcuAnUg8sfTOnocPi+LWwupXUMunfvmOIU3ElyUG4MCAFIA+U5wcnplh0Om8qP/AJ5p/wB8ijyo/wDnmn/fIp9FIBnlR/8APNP++RR5Uf8AzzT/AL5FPooAYY41wVRQcjkCn0j9B9R/OloAy7j/AF7/AO8ajqS4/wBe/wDvGo6sAqey/wCPlfx/lUFT2X/Hyv4/yoYGjRRRUAFcl8QfAWl+NXsm1K91G1NmkqIbORE3LJs3Btyt/cXpjvXW1ynxH+IPhn4f2VpeeJrm4giu5Wih8m3eUlguTwoOOKUkmtRqTjqmdPbQrb28UEedkaBFz1wBiuA8bfCHwv4u8f6Z421S41RNT03yPISCZFiPkymRdwKEn5ic8jiuck/aa+EsbbX1bUlb0OmTf/E1Y0j9o74V6rq9lpVnq1+91e3EdtAradMoLuwVQSVwOSOaal1RHNHuel+J9Uk0XQ7jU49OvNSeELi2tIy8smWA+UDrjOfoDXD/APC077/om/jP/wAF7f4V3fiPVrfQ9Du9WukkeG1Te6xjLEZxgfnWa3jTw3FCj3Opw27tgGN8llbDHacA8gI+f90100KtGCaqU+Z+rRtCUEvejc5b/had9/0Tfxn/AOC9v8KP+Fp33/RN/Gf/AIL2/wAK6efxx4ZhuIYG1JCZQWRwjeWQHCE78bSMsO9SReNfC8srRx6xbs6xGVlw2VUFgSRjj7jcdeDW31jC/wDPn/yZl+0p/wAn4nKf8LTvv+ib+M//AAXt/hR/wtO+/wCib+M//Be3+FdBB8QvCsrOBqSBQC0bYJ85dgfcmMlhtOau3XjDw5aW9lPd6pFbrfQC4thIGDSIQCCBjOeRx1o+sYX/AJ8/+TMPaU/5PxOS/wCFp33/AETfxn/4L2/wo/4Wnff9E38Z/wDgvb/Curg8ZeHri8Ntb6gkoW1ku3lUHy0jQxhst6/vF4+uaWXxl4YiE5k1m1UW4zMcnEY8xo8njj51ZfqDR9Ywv/Pn/wAmYe0p/wAn4nJ/8LTvv+ib+M//AAXt/hR/wtO+/wCib+M//Be3+FdUvjfwm1zFbf29ZLLNII4lZ9u9j0xnqDjg9DTT438Mobz7RqcUAtHKyNJnaQNvzKRwV+defcUfWML/AM+f/JmHtKf8n4nL/wDC077/AKJv4z/8F7f4Uf8AC077/om/jP8A8F7f4V1DeOfCKyxQtr9kJZQ/lpv+Z9rMrYHU8qw464NOTxn4dGjadq1zqCWdtqMRltvPBUsoXcePXHOKPrGF/wCfP/kzD2lP+T8Tlf8Ahad9/wBE38Z/+C9v8KP+Fp33/RN/Gf8A4L2/wrqP+E48KZx/bVvngYw2cl/LA6dd/GOuae/jTwvGivJrVqis5RWYkAkKX6kf3QSD0I6Zo+sYX/nz/wCTMPaU/wCT8TlP+Fp33/RN/Gf/AIL2/wAKP+Fp33/RN/Gf/gvb/Cujfx/4UhnuYbzVorNoGVT9oBj3ZCYK5HP31z6Z5q1N4w8Ox2MF+dTia0nuGt0mRWZPMAJIJA4AAPPSj6xhf+fP/kzD2lP+T8Tkv+Fp33/RN/Gf/gvb/Cj/AIWnff8ARN/Gf/gvb/Cum1Txx4d0+xt7yS8aWK5Mgi8qJmJMZAcHjgjPfFTWvjLwvdfavs+uWchs7c3NyA/MUY6sw6jGOe4o+sYX/nz/AOTMPaU/5PxOT/4Wnff9E38Z/wDgvb/Cj/had9/0Tfxn/wCC9v8ACuoh8b+F5DOP7WhTyHEbmRWQZJUDGRyMugyPWpNF8YeH9WVzbXyKUklQrKChxGzgtg9F/ducnsKPrGF/58/+TMPaU/5PxOT/AOFp33/RN/Gf/gvb/Cj/AIWnff8ARN/Gf/gvb/Cukk8daBvulgnkuRaWMt9OY4zhI48ZHOPmOQQPQg9DU8njXwrHcyW0mt2qSxSGOVWJGxh1Dccfj1o+sYX/AJ8/+TMPaU/5PxOU/wCFp33/AETfxn/4L2/wo/4Wnff9E38Z/wDgvb/Cuy03xToGo3CW9nqcMszyeUseCG37XbbgjIOI3P8AwE1s0fWML/z5/wDJmHtKf8n4nDeDPiJD4i8SyaBL4f1jSLxLf7Ttv4vLJTOMgHnrnn2NdbqP8FcCn/JyMv8A2Lkf/o5677Uf4KWMp04Ti6asnFO2+4q0YprlW6KdFFFchiFFFFABRRRQAUUUUAFFFFABRRRQAUUUUAFFFFABRRRQAUUUUAFFFFABRRRQAUUUUAFFFFABRRRQAUUUUAFFFFABRRRQBf0//VH61O/QfUVBp/8Aqj9ankztyATgg4FS9wMLx/Za7eeGpx4ZuFg1iF0ntPMlaOKR0YHy5COdjcgjmuFh0L4vQsLRNbsnt7Nla1nklJecrGcCTjLAtjcGJ55XAGK9U84f885f++DR5w/55y/98GlYDjvCMXxIXxLu8S3GlPpLWgYrbj5lmODtHAJ2ksNx4ICnAOa7aovOH/POX/vg0ecP+ecv/fBoAloqLzh/zzl/74NHnD/nnL/3waAJaKi84f8APOX/AL4NHnD/AJ5y/wDfBoAloNRecP8AnnL/AN8Gjzh/zzl/74NAHjmj+GfjBpusapqC6tHdxtqU09tb3GpyOjwmUlUwwYJ+7O0AYCkAheMnsvAafEhdbuz4wk0ltO+zR/ZhaHLebk7s8Dt+B4wBznsfOH/POX/vg0ecP+ecv/fBoSAloqLzh/zzl/74NHnD/nnL/wB8GgCWiovOH/POX/vg0ecP+ecv/fBoAloqLzh/zzl/74NHnD/nnL/3waAJa86+J/h/x9qviPTrrwhrn9m28VpOku+dhGJSjhCYxw+WK8tnbtyMGvQPOH/POX/vg0ecP+ecv/fBosB5x8PvD3jqz12zl8R3TfYU0Z7W5VNVuJvMnMilHAd2w4QMC4IOT1PG2paeD/iLbzaXDH4gYaYtvefbIn1S4luFmlWTy8SvuLqhMQXJBGGPJxj1Lzh/zzl/74NHnD/nnL/3wabBHAeEtF8e2fiHT11e/wDP02GJJZ5jfM7SSfZY4mi2EcjzFaTdnkt0zXolRecP+ecv/fBo84f885f++DSAloqLzh/zzl/74NHnD/nnL/3waAJaKi84f885f++DR5w/55y/98GgCR+g+o/nS1GJN5CiNxz1IxUlAGXcf69/941HUlx/r3/3jUdWAVPZf8fK/j/KoKnsv+Plfx/lQwNGqWtatpui2LX2q30FlbLwZJnCjPp7mrteO/tKaFqepwaRfRWt7e6ZamQXUVoN0iFgNsgXvjB/Pt1rry3C08XioUakuVPr/XfY48wxM8Nh5VaceZroen+H/EGjeILVrnRdStr6JTtYxPkqfQjqPxr5+/b0Z18J+GGjOG/tCXBx/wBM62v2cdH1pPEt5q39mz6Zoy2ht40lQqZm3AhjnG4jByenOBWR+3jC0ng3w+w6R3sjn6bVH9arN8FTweJlRpy5l/WjtpcwwOLqYrCe1nGz/rVHyQ+j6lMzSfu2AXO4yqMjtjnmtn4c6bfW3xM8KtcW0iKuuWWWI+X/AF6d+lZ91d6rBFiSOVVZBhtxIx25zjvWv8OtRvLn4l+Fo5ZD5Z1qy+XOek6eteXFlq1z9HdYjt5NMuFu7Y3MAQs8KrkvjnAHc8VxV3deC/tN5qU+gs07JBPK7CMM4mBQNguMACVgx4HzNyTXb6ncwWen3F3dNtt4YmklPooBJ/SsDy/DLIRcXS2UqQpE0E175ckEfZMbvkDBeR/FjvV9T0DGaXwUXNn/AGC0i2czxeVhGWNNy5cLv4i3bMDHfIXqakij8Ete2+lyaKIru5uDbiNtrOGjy+8srnjLnDZJySOoOJdVu/A9jqv2S9mxdBbZ0+dyDFKZFiVTnHl/u5Dt+6oBJx1pbfVvhrZ29rcf8JJ4eZIMXFvcT6pE5RSWUMrs2dpIcDnGd3vTEbMHg/wzCkaxaNaosYUKqghcKAFBGcHGBjPoKkm8K+HppbSWbS4JHs0SO3LZPlqmdoHPbJ/Om3Hi7wrbGVbjxNosJglEEoe/iXy5CMhGy3DEc4PNXNb1nTtFit5dRuFgS4uEt42boXbOM+gwCSTwADQMrW3hbw/bPM0Gk20ZmieGQAcMj7d4x0+baufXAqu/gnwrJCIX0aBowGAVixwGYs3fuWJPrnmnR+NfBzoHTxZoLKYfPBXUYSPK4+f733eRz05q7p2vaJqTRrp2sadeGQZjEF0km8bVfIweflZW+jA9xQBm6N4J8P6VdPdQ2zSTmQOjyN/qwOiKBgBBnhenT0FT33g/wzfTSzXej200krFnLA8kjB78ZHBx1HBzW7RQBh/8Ij4c3s/9lQ72zubLbmyxbk5ySCSQT0ycYzUWqeC/Deo6bDYT6bGsNvAbe32EgxIey/8A1810NFAHOWfgjw1a3r3cenK0jeWQJGLBWR94YZ/iLfMW6k9afJ4L8KyEGTQ7R+vDKSMdMY9AOAOg7YroKKAMWXwr4fldJJdMieVCSsrMxkBOzJ3Zzk+WnOf4RUknhvQ5LN7OTTYZIHmM7o+SGcjbk568cemOOla1FAGQ3hnQmtYLV9NhaK3dnjBySGY5Yk5ySTyc5yada+HNFtRdi10+OAXYYTiMld+4kseDwSSckc1q0UAYEngzwvIUL6LatsIIBBxkbe2cdUU/UZ60/T/Ceh2F893bWaqWt3t/LPzJsdy78HklmOTkn8MnO5RQBkQeGdBhgmgj0yARzwtBMDk+ZG2AVYnkjAA+gA6AVWPgzwx5NxGuj2yi5x5p253YbcOueh5HaugooA5rSfA/hzTliZbNri4jLN9pmcmVmbcCSRjnDuOnRjW/aWsFrGY4E2KTkjJPP41NRQB5sv8AycjL/wBi5H/6Oeu91H+CuCX/AJORl/7FyP8A9HPXe6j/AAV6GO3p/wCGJvX+z6Ip0UUVxGAUUUUAFFFFABRRRQAUUUUAFFFFABRRRQAUUUUAFFFFABRRRQAUUUUAFFFFABRRRQAUUUUAFFFFABRRRQAUUUUAFFFFAF/T/wDVH61LdMyQMy8GotP/ANUfrT73/j2b8P51PUCn9pm/56H8hR9pm/56H8hWN4m1iHQdKOoz2808YlSMrFjcNzAZ57DqfYVlyeOtBh1O4sbmYweXMkMUrY2zlgcleeikFT7g1pZCOt+0zf8APQ/kKPtM3/PQ/kK5uLxbosqho5pGDRSTKdoGY0OC3J6Z49j1xUTeNvDiW63TXjC2ZWPn+WfLDBWYqW6bsKeP1osgOp+0zf8APQ/kKPtM3/PQ/kK5G/8AGumL4f1TVNMzevYWLXZjztU4HCk84PuAR19DXmPgf4+ah4nmuI18JW1sYUViftzyZyfaLirdJ+zlVt7q3NKNOVaoqcNWz3z7TN/z0P5Cj7TN/wA9D+Qrk/Avia68RfavtGnx2nkbcbJHbdn/AHlX+tdNWUJRmuaI69GdCbpzVmib7TN/z0P5Cj7TN/z0P5CoaKuyMib7TN/z0P5Cj7TN/wA9D+QqGiiyAm+0zf8APQ/kKPtM3/PQ/kKhoosgJvtM3/PQ/kKPtM3/AD0P5CoaKLICb7TN/wA9D+Qo+0Tf89D+VQ0q/eH1osgM9fE9u43Rf2hMnaSLT5nRvcMEII9xS/8ACSx/88dV/wDBZP8A/EVT8Nz/AGfwbpUvls/+hwjA6/dFXl1Bcyb4ZESOPzC2CeMZ9K6J04KTSi9PP/gHLCpOUU3Ja+X/AARv/CSx/wDPHVf/AAWT/wDxFH/CSx/88dV/8Fk//wARTIdb02QA+eUBRXBZeCpJAORkHkH8qdNrOnRw+ctyko3hMRnJySB+XPWl7KN7cj/r5D9o7X5193/BF/4SWP8A546r/wCCyf8A+Io/4SWP/njqv/gsn/8AiKR9Y0xUZheRuVUttU5Yge1NbWrNJ7WBxMHuY0kj+XjDHAzz+fpQqcf5H/XyBza+2vu/4I//AISWP/njqv8A4LJ//iKP+Elj/wCeOq/+Cyf/AOIpzappyqWa8iAHUk++KR9W01F3NfQqMAjLdf8AOR+Ypckf5H/XyHzS/nX3f8ET/hJY/wDnjqv/AILJ/wD4inR+JIGljjY30JkYIrT2MsaljwBuZQMk9Oac2pWK/euoxzjk1T8RyJLo8MkbBla9tMEf9fMdONODkouL1/rsTOc4xclJO3l/wToLaeVplVmyD7VerMtf+PhPrWnXJJanWZdx/r3/AN41HUlx/r3/AN41HTAKnsv+Plfx/lUFT2X/AB8r+P8AKhgaNFFFQAV88ftxhW8F6QpYLmeTGTjvHX0PVLVdJ0vVoli1TTrW9jU5VbiJZAD6gGgmceaLR+Ykk0pDI1zGVJGR5i81tfDQL/wsvwswkjONbsuA4z/r0r9D/wDhCfB//QraL/4Ax/4U+Dwf4Ut5454PDWjxSxsHR0s4wysDkEHHBBpJHMsM09y9r0Fjc6RcxamVFlt3T7zhSincQ3+zxyO4yKxYNC8OR6lJeQ3Ijmgld1VZgFt2KlG2r0UfN+eK3NZsV1LS7iweRo1nQqWHJH4d/p3rmr/wLDfTme41KbzHZXk2AosrB9x3BWHHoARjjO7Ao6nWJ4u8JeENXvLrXNdk+eLTHsZpTc7UihbcSxHQOAzgN6Mw71ys3hz4StpMsNzqsbQtZJcSs04RzB5ZtlcgAYB8xgMAfM5I5Ndhq/gXTdR8HXnhh5GjtbmJIy4jUt8rbhuyMOM9Q2R19axdX+EulahoX9kvq1+EWwtbFZGCSExwMzfMGGG3FgSDwCi4xigDCu/CXwgt4pLy51pWjurdruMte79tvcucFABnYzOwHXO9hWh4pm+G+t2n9m+KfGJuv7Ng8mdJrkRfvJ0aMTMoUfOVaQAjgAtxxkFz8E9CcXix6xqwW8iggk85kmZEi+75ZZf3bDjDD7pHFbPiP4bWOuM8l1q2oJPLevcSyoVLNG8RhMIyDtURswBHI3E96GBHH8J/BrNFObe4ldXSTf5oG8qsSqSFAGMQrwBjlvU1c8A/D/TPCWpX19bSvNJOkcEAZcC3gRVVUHcsQi7mP3tq+ldhEixxrGihVUBVUdAB0FOpgFFFFABRRRQAUUUUAFFFFABRRRQAUUUUAFFFFABRRRQB5sv/ACcjL/2Lkf8A6Oeu91H+CuCT/k5GX/sXI/8A0c9d7qP8Fehjt6f+GJvX+z6Ip0UUVxGAUUUUAFFFFABRRRQAUUUUAFFFFABRRRQAUUUUAFFFFABRRRQAUUUUAFFFFABRRRQAUUUUAFFFFABRRRQAUUUUAFFFFAF/T/8AVH60+9/49m/D+dM0/wD1R+tSXSs8JVcAkjr9anqBjXdrb3kax3UKyorrIFbpuU5B/OqEHhvQ4DA0GnpCYAqxGN3UqFzgZB5HzHg9c85re+xTf34/1o+xTf34/wBa05kI5yTwr4fkH7zT9/7wy5aeQneQAX+997AGG6jHBFVD4J0U6gk/lsLZFbbahm2FmVlLk5yThm5689a677FN/fj/AFo+xTf34/1ougOfvPD9jJDObeMx3Ulq1qk0kjyFEOMjlvVVJ7nA5riF+GF8o+XW7QfS2kH/ALUr1f7FN/fj/Wj7FN/fj/Ws5whP4jqw2NrYa/s3a/kjkPA3hm48O/avPv4rrz9uNkbLtx9Waumqz9im/vx/rR9im/vx/rVQUYLlRlXrTrzdSb1ZWoqz9im/vx/rR9im/vx/rVcyMitRVn7FN/fj/Wj7FN/fj/WjmQFairP2Kb+/H+tH2Kb+/H+tHMgK1FWfsU39+P8AWj7FN/fj/WjmQFalX7w+tWPsU39+P9aPsU39+P8AWjmQHJaDcaXL4S02zutQtonS2jWRGmRWVlUAghuhz7VdjbQo3kYapaHfH5Z/0mMcYx1GD2rZfR4nYs9vZsxOSWiBJ/Sk/sWD/n1sf+/I/wAK6JV4Nt66nNGlOKS00OfktvDMisrX9p8xy2LtBuOScnnnkn86aLPwyP8AmI25yoU/6avKg5xwemcH8K6L+xYP+fWx/wC/I/wo/sWD/n1sf+/I/wAKPbx7sXsH2Rz0Vr4aiD7NRthuOc/bFyD6jn6/nUzr4edom/tK1BijWOMi7XKKvTBz16/UE1t/2LB/z62P/fkf4Uf2LB/z62P/AH5H+FHt492NUZdkc1cWfh1oAltqVlA6jaji4T5RnOOv+fepXtfDDDaL60UZyALteDxkjnvgZ+ldB/YsH/PrY/8Afkf4Uf2LB/z62P8A35H+FP6xHuxewfZHPra+F1ff9tsi/OWN0mTkY9abqs+mLpNrYWF5bSkXlqI445lZsC4RjgD0AJ9gK6L+xYP+fWx/78j/AAp0ekJG++OC0Rh0ZYwD+gpKvC6bbdgdCVmtFcda/wDHwn1rTqlDayxyq7MhAPbNXa5JO51oy7j/AF7/AO8ajqS4/wBe/wDvGo6YBU9l/wAfK/j/ACqCp7L/AI+V/H+VDAwPirqt/pWh28mn3DW8ktwEZ1642k8flXmv/CWeJf8AoNXf/fQ/wrvfjX/yAbH/AK+//ZGryevmcyrVI12oyaPguIMTWhjXGM2lZbNm3/wlniX/AKDV3/30P8KP+Es8S/8AQau/++h/hWJRXn/WKv8AM/vPE+u4n/n5L72bf/CWeJf+g1d/99D/AAo/4SzxL/0Grv8A76H+FYlFH1ir/M/vD67if+fkvvZt/wDCWeJf+g1d/wDfQ/wo/wCEs8S/9Bq7/wC+h/hWJRR9Yq/zP7w+u4n/AJ+S+9m3/wAJZ4l/6DV3/wB9D/Cj/hLPEv8A0Grv/vof4ViUUfWKv8z+8PruJ/5+S+9m3/wlniX/AKDV3/30P8KP+Es8S/8AQau/++h/hWJRR9Yq/wAz+8PruJ/5+S+9m3/wlniX/oNXf5j/AAo/4SzxL/0Grv8A76H+FYh6V1C6hoEqqtzbRsFwR+7YZPlqOSD0yGrWnUqTvepb5s3oV69W6dZr1bKX/CWeJf8AoNXf5j/Cj/hLPEv/AEGrv/vof4VObnw2yeX9hVcqfnG8sDtb3/vbfwzTIb/SbPVrq4tocwNbbYkC9H3KSMtnjAPNU5VFvV/FmvNWTV8Rp6sj/wCEs8S/9Bq7/wC+h/hR/wAJZ4l/6DV3/wB9D/CrlnqGhwuLwReVcSD50VDhMq24DnGC22lmvPDUkwmW3/ekly7q5+fPcA9PTFV79v4v4lL23Lf6z/5Myl/wlniX/oNXf/fQ/wAKP+Es8S/9Bq7/AO+h/hWfrE0Vzq15cQ/6qWd3TjHyliRxVSud16qfxv7zjni8RGTSqN/Nm3/wlniX/oNXf/fQ/wAKP+Es8S/9Bq7/AO+h/hWJRS+sVf5n95P13E/8/Jfezb/4SzxL/wBBq7/76H+FH/CWeJf+g1d/99D/AArEoo+sVf5n94fXcT/z8l97Nv8A4SzxL/0Grv8A76H+FH/CWeJf+g1d/wDfQ/wrEoo+sVf5n94fXcT/AM/Jfezb/wCEs8S/9Bq7/wC+h/hR/wAJZ4l/6DV3/wB9D/CsSij6xV/mf3h9dxP/AD8l97Nv/hLPEv8A0Grv/vof4Uf8JZ4l/wCg1d/99D/CsSij6xV/mf3h9dxP/PyX3s734V3Euo+Np9QvyLm9Nl5X2iQfOEDZCg+mSa9M1H+CvLfg3/yM03/Xsf5ivUtR/gr6bLak6lBObv6n32QVZ1cEpVJNu73KdFFFege0FFFFABRRRQAUUUUAFFFFABRRRQAUUUUAFFFFABRRRQAUUUUAFFFFABRRRQAUUUUAFFFFABRRRQAUUUUAFFFFABRRRQBf0/8A1R+tTv0H1FQaf/qj9anfoPqKl7gOooopAFFFFABRRRQAUUUUAFFFFABRRWbdaV51xPN9qkBmXG1gGVTggED6E8GgDSorJ/sc+W8ZuMgsGH7scdB0+gxnryaSLRUR8mcsB0GwZByDnP4fzNAGvRVRrGMymToSxY8dcgZH6VDPpaSRiNZCowM/L1wMZ+vv2oA0aKzDpKmGGL7RIqwqygKBghuufw6Vcs7cW6Mu9nLNuJPc0AT0UUUAFFFFABRRRQAUUUUAFFFFACP0H1H86WkfoPqP50tAGXcf69/941HUlx/r3/3jUdWAVPZf8fK/j/KoKnsv+Plfx/lQwKvjLw9F4j02O0kuHtzHIJFdV3c4I5H41yX/AAqyP/oNv/4DD/4qt/4neNrDwJ4dGrX1vLctJKIYIIzgyOQTjJ6DAJzXlP8Aw0pB/wBCfL/4MB/8brCWWRxL53C58/mX9kqt/tXxW/vfodv/AMKrj/6Db/8AgMP/AIqj/hVcf/Qbf/wGH/xVcR/w0pb/APQny/8AgwH/AMbo/wCGlLf/AKE+X/wYD/43S/sOH/Pv8f8AgnBfh/8ArmO3/wCFVx/9Bt//AAGH/wAVR/wquP8A6Db/APgMP/iq6H4a+MrDxz4bGs2MMtvtlMM0MhBMbgAkZHUYIOfetG/8SaDYXstne6taW88UYllWSQLsUnALHoM+9YSyzDxdnD8X/mepSybLasFOELp+b/zON/4VXH/0G3/8Bh/8VR/wquP/AKDb/wDgMP8A4qvQxc25LD7RF8oy3zjjjPP4EGoNR1TTtO0+51C9vIYLS1BM8rN8sYHXPpS/s7Dfy/i/8zT+wcv/AOff4v8AzOD/AOFVx/8AQbf/AMBh/wDFUf8ACq4/+g2//gMP/iq7621KwuLeO4hu4WjkAKEtjOenB55qQ3VsEd/tEO1CAx3jCk9M+lH9nYb+X8X/AJh/YOX/APPv8X/mee/8Krj/AOg2/wD4DD/4qj/hVcf/AEG3/wDAYf8AxVd7b6jZzW/nrcRqm3cd7bSFyRkg9BkGrCSxSMypIjMmNwDAkZ9aP7Ow38v4v/MP7By//n3+L/zPOv8AhVcf/Qbf/wABh/8AFUf8Krj/AOg2/wD4DD/4qvSKKP7Ow38v4v8AzD+wcv8A+ff4v/M83/4VZH/0G3/8Bh/8VR/wqyP/AKDb/wDgMP8A4qvSKKP7Ow38v4v/ADD+wcv/AOff4v8AzPN/+FWR/wDQbf8A8Bh/8VR/wqyP/oNv/wCAw/8Aiq9Ioo/s7Dfy/i/8w/sHL/8An3+L/wAzzf8A4VZH/wBBt/8AwGH/AMVR/wAKrj/6Db/+Aw/+Kr0iij+zsN/L+L/zD+wcv/59/i/8zzf/AIVXH/0G3/8AAYf/ABVH/Cq4/wDoNv8A+Aw/+Kr0iij+zsN/L+L/AMw/sHL/APn3+L/zPN/+FVx/9Bt//AYf/FUf8Krj/wCg2/8A4DD/AOKr0iij+zsN/L+L/wAw/sHL/wDn3+L/AMzzf/hVcf8A0G3/APAYf/FUf8Krj/6Db/8AgMP/AIqvSKKP7Ow38v4v/MP7By//AJ9/i/8AM83/AOFVx/8AQbf/AMBh/wDFUf8ACq4/+g2//gMP/iq9IpGIUEngAZNH9nYb+X8X/mH9g5f/AM+/xf8Amecf8Krj/wCg2/8A4DD/AOKo/wCFVx/9Bt//AAGH/wAVXoEN7ayxRyLOgWT7m44J/A1Ik8LqzJKjBfvEMDij+zsN/L+L/wAw/sHL/wDn3+L/AMzl/BvgyHw7fy3gv3undNgBjCADPPc5roNR/gq0HRjtVlJxnAPb1qrqP8FdVGlClHlgrI9DD4alhoezpKyKdFFFbG4UUUUAFFFFABRRRQAUUUUAFFFFABRRRQAUUUUAFFFFABRRRQAUUUUAFFFFABRRRQAUUUUAFFFFABRRRQAUUUUAFFFFAF/T/wDVH61O/QfUVBp/+qP1qd+g+oqXuA6iiikAUUUUAFFFFABRRRQAUUUUAFFFFABSOyohdmCqBkknAApTXln7TN/qNj8PVjsWdIrm6WG6dTghME4+hIArrwGEeMxMKCduZ2uc2MxKwtCdZq/KrnS3vxM8B2dw1vceJ7ESKcHYWcfmoIqD/havw9/6Gi1/74k/+Jr5S0K2s7i31F7mLe1va+dH+8K5beq49/vE/hXS3fge3mv7s2Gp7LRJZo4/MjBKtHu+U/NnB28Nj8uM/c1eFctoS5a1Wa89LdOyfc+Op8S46quanTi/v/zR9Ef8LW+H3/Q0Wv8A3w//AMTR/wALW+H3/Q0Wn/fEn/xNfOreCrNdLvZ11bzWhmVVYRfOQGmVwIwx3corZzwoPHasmPw+kXie3026lka1lBZZwAu8CPdxycduCc88gdKUOGMpqc3LVnpft017DlxHmMLXpx19f8z6g/4Wt8Pv+hotP++JP/iaP+FrfD7/AKGi0/74k/8Aia+aLXwvaX3iK50yDVFtYookmEtxHwUIBY8HtkfXNTjwQou/s0msxKygeYwiyituCsgO7lwSeO4BOaT4ZyiNuatNaJ7d/wDt0FxFmL2pR7f1qfSH/C1vh9/0NFp/3xJ/8TR/wtb4ff8AQ0Wv/fEn/wATXzDc6Lp0Om6g4up5bi3t4riJggCusjL1GTjAPPWtF/BtrOEmt9R+zRiCF3SRAWYtGGYp8w3gEnPTHHWiXDGVRV5VZpfLyfbzBcR5g9FTj+Pn5+R9G/8AC1vh9/0NFr/3xJ/8TWXP8TPCAnle08YWEYkkLHdHITjbgD7nHPPevnjTfDtre6SZxeFZY7p4mKLvMi5QAqhI/vEk56Val8FxR+bt1pJvIA80QwbixO3Hl/N8/wB724BNEuGcpjJxlWmmvL/7UFxHmLV1Tj/XzPfZPiT4NdYCfGVmZI3ZmYpJ0OO2z6/nSj4neFf3hPjWw+8fLHkv04xn5OvX86+eLbwmsuoX9i+qxxS216bSMtF8sjBXO4nd8q/J79auWfgVbtnjj1uCORSw2zRbC2CVBHzHIZtoB77s9uSfDOUQfvVpfd3/AO3QjxFmUtqUf6+Z9PeD/FOha48sWmeILTUXyWEaNh1GTnggEjkdq6WvhuC5uPD/AIjFzpl4fPsbjMU6DbuKnrj0Pp6V9vWUpms4ZiNpkjViPTIzXgcQ5FHK5QlTlzRntffS3+Z7eR5xLMVONSNpR7bEr9B9R/OlpH6D6j+dLXzh7xl3H+vf/eNR1Jcf69/941HVgFT2X/Hyv4/yqCp7L/j5X8f5UMDyX9r3/kSNI/7CY/8ARUleD6Donh2406O71rxXFp0kzlUt4rV53UD+J8YCj06mveP2vf8AkSNH/wCwoP8A0VJXhvhnw7p40pfEvii6e00XzTHDDEMz3zr1SMdgO7ngfWvTwrtRWp8BncXLMpe6not9vV7E7/D7VF8cv4X+12uEg+1tfZPki227vOPfGO3rxTNY8I2K+GrnxB4d15NYtLKZYr1TbtDJDvOFfB6qTxmuo8Ma/ceLdY8b3iwJBPP4dlisraPnZDGFHlr3Pyj8axPh9mH4e+O7qXi2ayggBPRpWl+UD1PU1pzTW72scXsMO3aCupc1nrpZaf0+h7N+yN/yT3U/+ws//oqKus8Z+B4fEeqXVxJq0VnHPaiKSGO3BMpUhkMuXxIqkZAKgjJw3Ncn+yN/yT3U/wDsLP8A+ioq73xb4TTXhqDLcLZy3NkbVZooVL4OdwYkHKn5R9AR3ry8V/Fkfc5L/uNL0Odi+F1gDMX1uZpJb5ppZBu3vDIzGS2bLkBW37RtC4AXrjNXbH4eWNv4V1vw++qSTLq8jb523NIAWztO5yCRkjI2/StGPwtI1xJLM1tu8y0dXC5LtA6tvIwNpIUjHPrkdKjvvCNy+oQ3FjfraBbuafKKMx+YyMSoIILEKw56bsjpg4nomZrvw4sNSlvfsmsNZNe3kdw4RNzbI4FiWPO4NgFN456k5BosvhfBZT21xbarmWGQSOs1qHjnYSSvudNwycSkA54wD7Vs+FPCUejXFtLNLFdvarMIZmhUS5kkLEkgDoOOP7zV1Y6UIaPN7P4W/ZWDRa8zbWjfy5bXfHK6OzAyqX+YYcjA28hSckVu+E/Bq6Drl3qY1Az+ejIqCEIcNIZCXbJ3kFsKeMLxXV0UDYUUUUAFFFFABRRRQAUUUUAFFFFABRRRQAUUUUAFRXcIubeSBmZVddpK9cd6looAxn0KPz28uRktyhHl9eSQcAnkDirel2H2OI738x2VVJwAMDOBx9TV6igCKC3hg3eTGE3HJxUGo/wVcqnqP8FNAU6KKKoAooooAKKKKACiiigAooooAKKKKACiiigAooooAKKKKACiiigAooooAKKKKACiiigAooooAKKKKACiiigAooooAKKKKAL+n/6o/Wp36D6ioNP/ANUfrU79B9RUvcB1FFIzBQWYgAdSaQC0VhzpDIZSbrDFmZNrtxnpzj9MGoo41DLuvt4HBJZst05x68Y+nNFgOhorBRUSdG+2hkQoVGXG0Luznk7s59q1ft9p/wA9R+VFgLNFVvt9p/z2H5VPHIki7o2DD1FADqKKKACiiigAqjruk2Gt6VPpep26XFpOu2SNu/uD2PvV6iqjJxkpRdmhSipJxkrpnil5+z1o73DtZ+Ir+3iJ4R4VcgemcjP5VCP2ebMZx4svRnr/AKMvP/j1e40V7a4mzRK3tn9y/wAjyHw/l17+y/F/5nhw/Z5swQR4svQR/wBOy/8AxVDfs82bHLeLLwn1Nqv/AMVXuNFP/WfNf+f34R/yF/q/l3/Pr8X/AJnhx/Z4sj/zNd50x/x6r0/76o/4Z5s8Y/4Sy8xnP/HqvX1+9XuNFH+s+a/8/vwj/kH+r+Xf8+vxf+Z4d/wzxZc/8VXecjB/0Ven/fVL/wAM9WmVI8WXoK/d/wBGXj6fNXuFFH+s+a/8/vwj/kH+r+Xf8+vxf+Z4cP2eLNTlfFl4Ppar/wDFVLZ/AGC0mE1v4sulcdCbJGx+BNe2UUpcS5pJWdX8I/5DWQZendU/xf8AmeITfs+W000k0vi69eSRizs1qpLMepPzU3/hnmzzk+LLwnp/x6r/APFV7jRT/wBZ80/5+/hH/IX+r+Xf8+/xf+Z49p3wA8NQ206X2qajdyuuI5F2x+WfXHOfxr1PQbKfTtJtrG4vGvHgjEfnMgVnAGASB3xV6ivPxmZ4rG/7xNy9f07Hbhcvw2E/gw5RH6D6j+dLSP0H1H86WuE7DLuP9e/+8ajqS4/17/7xqOrAKnsv+Plfx/lUFS2jBZ1ZjgUMDyf9r3/kSNH/AOwoP/RUleG6X8QPEGn6LaaRGumTWlmGEC3NhHKU3MWbBYHqTX1x8RPCGkeN9A/snVHkjVZBLFLEwDxuARkZ4PBI/GvMf+Gc9A/6GTUP+/UdduHr0o0+WZ8lm2V46ri3Ww+zSW9jwm48X63J4gttdglt7G/thtiezt0hAHuqjBzkg56il8S+MNd8QWkdnfzwJaJIZRb21ukMbSH+NgoGW9zXuv8AwznoP/Qyah/36jpP+Gc9A/6GTUP+/SVv9Zoaf5HlPJM1aa6Pf3i9+yN/yT3U/wDsLP8A+iYq9Cl0XUP+FiDXo7qT7A2kPaPA1w5UTearIyx/dHyhgW6ngc0vw+8J6T4K8Pro2lvI8fmGWWWVgXkc4BY446AD8K6Lcv8AeH515laSnNyR9tl1CeHwsKU90jxvQvB/xd0w6bCPFitbo9s14PtKOMJBGjoitAcJvWQkAgtvByuCDNbeGPixFYMmseJBrETRw+fbrJGrSFZLdpFQiNMblFwvJxgp7169uX+8Pzo3L/eH51mdhwHw20nxvY6xPP4svBck2rI0qzq6zN58jR4CogBSM4PyjO5Rltua9ApNy/3h+dG5f7w/OgBaKTcv94fnRuX+8PzoAWik3L/eH50bl/vD86AFopNy/wB4fnRuX+8PzoAWik3L/eH50bl/vD86AFopNy/3h+dG5f7w/OgBaKTcv94fnRuX+8PzoAWik3L/AHh+dG5f7w/OgBaKTcv94fnRuX+8PzoAWik3L/eH50bl/vD86AFopNy/3h+dG5f7w/OgBap6j/BVvcv94fnVLUGVmUKQcdcU0BVoooqgCiiigAooooAKKKKACiiigAooooAKKKKACiiigAooooAKKKKACiiigAooooAKKKKACiiigAooooAKKKKACiiigAooooAv6f8A6o/Wp36D6ioNP/1R+tTv0H1FS9wHVm647BI4wflJJPvWlVe4tI55A0pYgDAXOBQgOH1+fUob2zFlcrHC6ymVDAHLbVyMNn5fSufTxpfW0VlDe6cr3biMSiPIB3quCCcdCecA9O1eoHSos8SuB+FH9lp/z2kp3A83tPFGoya5p9nc2KwpcBllcZ8pGxGy/NjOSHKgdC34VPqHim4trm5txYxo1tK0cskrERhsF0UEDqybSPQuOteg/wBlx/8APaSorfQ7W38zyCY/McyPtH3mPUmi4HIaP4ihv7/7FJELaYK+6N2+ZWDsFUj1Kjd9K6vRGf7Syj7pXmrP9lx4x50mKtWtvFbqVjHXqT1NDYE1FFFSAUUUUAFFFFABRRRQAUUUUAFFFFABRRRQAUUUUAFFFFABRRRQAj9B9R/OlpH6D6j+dLQBl3H+vf8A3jUdSXH+vf8A3jUdWAUUUUAFFFFABRRRQAUUUUAFFFFABRRRQAUUUUAFFFFABRRRQAUUUUAFFFFABRRRQAUUUUAFFFFABRRRQAUUUUAFFFFABRRRQAUUUUAFFFFABRRRQAUUUUAFFFFABRRRQAUUUUAFFFFABRRRQAUUUUAFFFFABRRRQAUUUUAFFFFABRRRQAUUUUAFFFFAF/T/APVH61O/QfUVBp/+qP1qd+g+oqXuA6iiikAUUUUAFFFFABRRRQAUUUUAFFFFABRRRQAUUUUAFFFFABRRRQAUUUUAFFFFABRRRQAUUUUAI/QfUfzpaR+g+o/nS0AZdx/r3/3jUdSXH+vf/eNR1YBRRRQAUUUUAFFFFABRRRQAUUUUAFFFFABRRRQAUUUUAFFFFABRRRQAUUUUAFFFFABRRRQAUUUUAFFFFABRRRQAUUUUAFFFFABRRRQAUUUUAFFFFABRRRQAUUUUAFFFFABRRRQAUUUUAFFFFABRRRQAUUUUAFFFFABRRRQAUUUUAFFFFABRRRQAUUUUAX9P/wBUfrU79B9RUGn/AOqP1qd+g+oqXuA6iiikAUUUUAFFFFABRRRQAUUUUAFFFFABRRRQAUUUUAFFFFABRRRQAUUUUAFFFFABRRRQAUUUUAI/QfUfzpaR+g+o/nS0AZdx/r3/AN41HUlx/r3/AN41HVgFFFFABRRRQAUUUUAFFFFABRRRQAUUUUAFFFFABRRRQAUUUUAFFFFABRRRQAUUUUAFFFFABRRRQAUUUUAFFFFABRRRQAUUUUAFFFFABRRRQAUUUUAFFFFABRRRQAUUUUAFFFFABRRRQAUUUUAFFFFABRRRQAUUUUAFFFFABRRRQAUUUUAFFFFABRRRQBf0/wD1R+tTv0H1FQaf/qj9anfoPqKl7gOooopAFFFFABRRRQAUUUUAFFFFABRRRQAUUUUAFFFFABRRRQAUUUUAFFFFABRRRQAUUUUAFFFFACP0H1H86WkfoPqP50tAGXcf69/941HUlx/r3/3jUdWAUUUUAFFFFABRRRQAUUUUAFFFFABRRRQAUUUUAFFFFABRRRQAUUUUAFFFFABRRRQAUUUUAFFFFABRRRQAUUUUAFFFFABRRRQAUUUUAFFFFABRRRQAUUUUAFFFFABRRRQAUUUUAFFFFABRRRQAUUUUAFFFFABRRRQAUUUUAFFFFABRRRQAUUUUAFFFFAF/T/8AVH61YYZGM496r6f/AKo/WrNS9wIvLk/57t+Qo8uT/nu35Cmqvn5kcnZn5VBxx61Vju9Nbd+82hXMZLMR8wJB/kaQFzy5P+e7fkKPLk/57t+QqolzpzpuEoUZYfMxH3SQev0NTZtP3eWx5n3PmPNAEvlyf892/IUeXJ/z3b8hVfztP84w+cnmA7du89aQTaeRkTIev8ZoAs+XJ/z3b8hR5cn/AD3b8hVcy2Kg5kAwAeWPQ9KWOSxk/wBXIr/Lv+VyePWgCfy5P+e7fkKPLk/57t+QqtbTWFxs8p8l13KpYg4pfNsOP3q9SPvnt1oAseXJ/wA92/IUeXJ/z3b8hVOS701I1cSBwzqg2sSckgD+Yq59ni/un/vo0AHlyf8APdvyFHlyf892/IUfZ4v7p/76NH2eL+6f++jQAeXJ/wA92/IUeXJ/z3b8hR9ni/un/vo0fZ4v7p/76NAB5cn/AD3b8hR5cn/PdvyFH2eL+6f++jR9ni/un/vo0AHlyf8APdvyFHlyf892/IUfZ4v7p/76NH2eL+6f++jQAeXJ/wA92/IUFJAObhvyFI8O0boSVcdOSQfY1Bqrb9Eu3HGbdz/46aaV3YTdlcyz4q0HJxrQcf3kiLKfoQuDSf8ACVaD/wBBhv8AwHb/AOJq/wCExjwvpf8A16Rf+gitOtZezUmrP7/+AYx9rKKd193/AATnf+Eq0H/oMN/4Dt/8TR/wlWg/9Bhv/Adv/iavDXtP+13lu0jJ9jwJ5GUhFJxhc+vI4pw17RyXH9p2hMa73xIOBxz+o/MVXIv5X/XyFzy/nX3f8Ez/APhKtB/6DDf+A7f/ABNH/CVaF/0GG/8AAdv/AImtfSNQt9U0+O+tSTDJnaSOuCR/SrZqHyJ2cX9//AKXtGrqS+7/AIJR0i/s9ThM9lfLdRq21sDBVh2IxkH61erB0D/kaPEn/XeD/wBELW9SqwUZWXl+KuVSk5Ru/P8AB2Mu4/17/wC8ajqS4/17/wC8ajpGgUUUUAFFFFABRRRQAUUUUAFFFFABRRRQAUUUUAFFFFABRRRQAUUUUAFFFFABRRRQAUUUUAFFFFABRRRQAUUUUAFFFFABRRRQAUUUUAFFFFABRRRQAUUUUAFFFFABRRRQAUUUUAFFFFABRRRQAUUUUAFFFFABRRRQAUUUUAFFFFABRRRQAUUUUAFFFFAF/T/9UfrVmq2n/wCqP1qzUvcCBS0JKlWMeSVKjOPbFUmsLNkdG+0lWMhxsPG/O7HHuaw9S+IWiWN/NZtHdSNE5RmRBjI645qv/wALM0P/AJ973/vgf41yvGUE7OaPPlmuDi3F1FdHQyaXp8hYss5yGBzGTwxJOPl45Y1PdW1rcXEM0guN0RUqAhxwcjt/KuX/AOFmaH/z73v/AHwP8aP+FmaH/wA+97/3wP8AGl9dw/8AOhf2vgv+fqOmksbKQkstwdzMxGxucsGPb1FRppliqgKs4ABHEOMggDn5eeg61zv/AAszQ/8An3vf++B/jR/wszQ/+fe9/wC+B/jR9dw/86D+18F/z9RuvpdsriWFrnzlA2vIrHGBj0z/APrqbTdPtLIBlWVpNm1mMJ54GT0zzgd65z/hZmh/8+97/wB8D/Gj/hZmh/8APve/98D/ABo+u4f+dB/a+C/5+o6a2s7WCVJF+0nadwDIcZ27c9PTiom0uwaQyMtwzHPWLjnGcDbx0zx3rnv+FmaH/wA+97/3wP8AGj/hZmh/8+97/wB8D/Gj67h/50H9r4L/AJ+o6JtNsjJ5g+1KcpnCHkKVIHT/AGRWl5yf3Zf+/bf4Vxf/AAszQ/8An3vf++B/jR/wszQ/+fe9/wC+B/jR9dw/86D+18F/z9R2nnp/dl/79t/hR56f3Zf+/bf4Vxf/AAszQ/8An3vf++B/jR/wszQ/+fe9/wC+B/jR9dw/86D+18F/z9R2nnp/dl/79t/hR56f3Zf+/bf4Vxf/AAszQ/8An3vf++B/jR/wszQ/+fe9/wC+B/jR9dw/86D+18F/z9R2nnp/dl/79t/hR56f3Zf+/bf4Vxf/AAszQ/8An3vf++B/jR/wszQ/+fe9/wC+B/jR9dw/86D+18F/z9R2nnp/dl/79t/hR56f3Zf+/bf4Vxf/AAszQ/8An3vf++B/jR/wszQ/+fe9/wC+B/jR9dw/86D+18F/z9R2Tys4KxI+492UqB781DqqbdGuo1BP+juB7/Ka5P8A4WZof/Pve/8AfA/xo/4WXof/AD73v/fA/wAaax2HTvzoTzbBNW9qjoPCd1bf8Ixpf+kRf8ekX8Y/uitP7Vbf8/EX/fYrzZ/E/gN3Z28PZZjkn7MvWk/4STwF/wBC7/5Lr/jWssdg5Nvn/r7zGObYaMUvaR+//gHVax4c0TVryW6vbx5HdQqjzI8R4dXGBjnlB97I6+ppsnhfw+yrtuWjZJDKjJKilWwoyBjH8A4xiuX/AOEk8Bf9C7/5Lr/jR/wkngL/AKF3/wAl1/xrVZrQSSVXb+u5m8xwTbblH7/+Ad9o8FhpenxWNvdBo484MkgLHJJOfxNWzdW3/PxD/wB9ivNv+Ek8Bf8AQu/+S6/40f8ACSeAf+hd/wDJdf8AGsnjsJJ3dT+vvNVm2GSsqkfv/wCAdf4cdZPE3iN42V18+AZU5GfIWugrC8Faho2oaW76Lai2hSQq8YjCYbr261u1tKrGq1KG1l+CsehhpRlTUou6d3p5u5l3H+vf/eNR1Jcf69/941HTNwooooAKKKKACiiigAooooAKKKKACiiigAooooAKKKKACiiigAooooAKKKKACiiigAooooAKKKKACiiigAooooAKKKKACiiigAooooAKKKKACiiigAooooAKKKKACiiigAooooAKKKKACiiigAooooAKKKKACiiigAooooAKKKKACiiigAooooAKKKKAL+n/AOqP1qzVbT/9UfrVmpYHz14k/wCRg1D/AK+X/nWfW34m03UF8Q3+bG55nZgRGSCCeDms7+z7/wD58bn/AL9N/hXxlWEueWnU/KMTRqe2n7r3f5lWirX9n3//AD43P/fpv8KP7Pv/APnxuf8Av03+FZ8kuxj7Gp/K/uKtFWv7Pv8A/nxuf+/Tf4Uf2ff/APPjc/8Afpv8KOSXYPY1P5X9xVoq1/Z9/wD8+Nz/AN+m/wAKP7Pv/wDnxuf+/Tf4Uckuwexqfyv7irRVr+z7/wD58bn/AL9N/hR/Z9//AM+Nz/36b/Cjkl2D2NT+V/cVaKtf2ff/APPjc/8Afpv8KP7Pv/8Anxuf+/Tf4Uckuwexqfyv7irW1baE1zbRG3ud9zJAJxEY8LtLlMbs9cj0rP8A7Pv/APnxuf8Av03+FWR/bwgjgC6gIoyCiBXwpByMfjWlOKV+aLNqNNRb9pBslHh6/aFZY2t3VwTHtk/1mM5x+R/Kqeq6fcabcCC58veRn5GDY5xirEh1+Rt0g1FjzyVfuMfy4qK5t9WupfMuLe9lfGNzxsT/ACqpxjb3YsupTpuPuQlcoUVa/s+//wCfG5/79N/hR/Z9/wD8+Nz/AN+m/wAKx5Jdjm9jU/lf3FWirX9n3/8Az43P/fpv8KP7Pv8A/nxuf+/Tf4Uckuwexqfyv7irRVr+z7//AJ8bn/v03+FH9n3/APz43P8A36b/AAo5Jdg9jU/lf3FWirX9n3//AD43P/fpv8KP7Pv/APnxuf8Av03+FHJLsHsan8r+4q0Va/s+/wD+fG5/79N/hR/Z9/8A8+Nz/wB+m/wo5Jdg9jU/lf3FWirX9n3/APz43P8A36b/AAo/s+//AOfG5/79N/hRyS7B7Gp/Kz034J/8gS//AOvr/wBkWu+rh/g7a3Nrod2biCSHzLncm9SMjaBnmu4r6vAprDxufpWTRccDTTXQy7j/AF7/AO8ajqS4/wBe/wDvGo67j0wooooAKKKKACiiigAooooAKKKKACiiigAooooAKKKKACiiigAooooAKKKKACiiigAooooAKKKKACiiigAooooAKKKKACiiigAooooAKKKKACiiigAooooAKKKKACiiigAooooAKKKKACiiigAooooAKKKKACiiigAooooAKKKKACiiigAooooAKKKKAJoJ2hBAAIPrUv21v+eY/OqlFFgLX2xv+eY/Ol+2t/cH51UopWQFv7a39wfnR9tb+4PzqpRRZAW/trf3B+dH21v7g/OqlFFkBb+2t/cH50fbW/uD86qUUWQFv7a39wfnR9tb+4PzqpRRZAW/trf3B+dV77VjawiRodwJxgGmVna//wAea/74/kaGgLA8SZHFm5/GrVjrDXW//Rym3HU9ax7W/mjt441s2cKuAw71es7iS4hdjD5bA4APekkBqfbW/wCeY/Oj7a3/ADzH51zcwuAHe41EROOiK39BUlleTtps0hO94/ukinoB0H21v7g/Omvf7ELsqhQMkk1zEMkk0e/+0isv9xiQP8Ku3a3L6UTJIquoyxXkMKANe21RbiMyRplc4yafJfskbP5YOAT1rB0GOTy/M8393kjZjv61o3P/AB7yf7h/lQkBEviTd92zc/Q1La+II55hE0JjY9MnrWJpd1JbxuEt2lyc5HanCYXWqRvOogxjAx1pAdR9tb/nmPzo+2t/zzH51z+sXFxFeRrDIRkdOxOalghv4Ypi0wkkYDbubgetOwG39tb+4Pzo+2t/zzH51y85mhi8xtSJm7xq2atTXUzaMlwHKyZAJH1o0A3vtrf88x+dH21v+eY/OubK3slh9qN0y4XIUcZFT299INJad/mdSVGe57UaAbovW/uD86hvNUNvbtKYgcY4zWHDDf3Fv9pF24Y8qgOAakvTcf2O32lQJARnB680AX7af7TCJ9pG/JwfrUlYkEN22necty0aoCVReMjNX9HuJLi0zIdzKcZ9aaAuUUUUAFFFFABRRRQAUUUUAFFFFABRRRQAUUUUAFFFFABRRRQAUUUUAFFFFABRRRQAUUUUAFFFFABRRRQAUUUUAFFFFABRRRQAUUUUAFFFFABRRRQAUUUUAFFFFABRRRQAUUUUAFFFFABRRRQAUUUUAFFFFABRRRQAUUUUAFFFFABRRRQAUUUUAFFFFABRRRQAUUUUAFFFFABRRRQAUUUUAFFFFABWfrys1moVSfnHQexrQooAyLbUmht44vssh2rjNWI7uS7gnWOF43CfLnvV+iiwHPWZhVHje1aW4JO3irOkedHaXAjjzICCFYcGtiilYDn5ZLV4mElq8dx/scDP0q5ZwzjR5UdTlgSqnritSinYDK0K4UJ9lKtvyWzjitK45t5B/sn+VPooAwdMuns43U28jbjngYp1y0+pXMe23ZAvGT/jW5RSsBkaqrHUrbCkgbcnHvVvWFkaxYRAk5G4D0q5RTsBzymF7Ixw2rGbHzPjOKsOGOgKu1twfkY962aKVgKEQb+xNuDnyzxiq1nbvNo8kQUh9+QDxmtiinYDGttQNvafZ2hfzl4Xipro3Mujs06gOSMADnGa06KLAULQN/YpGDnY3GPrTdAVltX3KR83cVo0UWA+Hv8AhOvG+P8AkcfEX/gzm/8AiqP+E68b/wDQ5eIv/BnN/wDFUUVIHp/7OfibxJq3i7UINU8QatfxJYF1S5vJJFVvMQZAYnnk17x583/PaT/vo0UUAHnzf89pP++jR583/PaT/vo0UUAHnzf89pP++jR583/PaT/vo0UUAHnzf89pP++jR583/PaT/vo0UUAHnzf89pP++jR583/PaT/vo0UUAHnzf89pP++jR583/PaT/vo0UUAHnzf89pP++jR583/PaT/vo0UUAHnzf89pP++jR583/PaT/vo0UUAHnzf89pP++jR583/PaT/vo0UUAHnzZ/10n/fRr5h+K/jDxbY/EbW7Sy8U65bW8VwFjih1CVEQbF4ADYFFFAHLDx143/6HLxF/4M5v/iqP+E68b4/5HLxF/wCDOb/4qiigBR468b/9Dj4i/wDBnN/8VSf8J143yf8AisvEX/gzm/8AiqKKAA+OvG//AEOXiL/wZzf/ABVH/CdeN8f8jl4i/wDBnN/8VRRQAf8ACdeN8f8AI4+Iv/BnN/8AFUDx143z/wAjl4i/8Gc3/wAVRRQAp8deN/8AocfEX/gzm/8AiqT/AITrxv8A9Dl4i/8ABnN/8VRRQAf8J143/wChy8Rf+DOb/wCKoPjrxv8A9Dl4i/8ABnN/8VRRQAf8J143x/yOXiL/AMGc3/xVL/wnXjf/AKHHxF/4M5v/AIqiigBP+E68b4/5HLxF/wCDOb/4qj/hOvG+P+Ry8Rf+DOb/AOKoooAUeOvG/wD0OPiL/wAGc3/xVJ/wnXjfB/4rLxF/4M5v/iqKKAA+OvG+f+Ry8Rf+DOb/AOKoPjrxv/0OXiL/AMGc3/xVFFAAfHXjf/ocvEX/AIM5v/iqB468b5/5HLxF/wCDOb/4qiigBf8AhOvG/wD0OPiL/wAGc3/xVdLo3jDxdJpsLyeKdcdiDktqEpJ5P+1RRQBd/wCEt8V4/wCRm1r/AMD5f/iqq6n4w8Wpp9wyeKNcVhGSCL+UEf8Aj1FFAHLf8J1434/4rHxF/wCDOb/4qlPjrxvj/kcvEX/gzm/+KoooAQ+OvG+P+Ry8Rf8Agzm/+KoPjrxv/wBDj4i/8Gc3/wAVRRQAv/CdeN/+hx8Rf+DOb/4qgeOvG/H/ABWPiL/wZzf/ABVFFACf8J143/6HLxF/4M5v/iqD468b5/5HLxF/4M5v/iqKKAA+OvG//Q5eIv8AwZzf/FUDx143/wChx8Rf+DOb/wCKoooAP+E68b/9Dl4i/wDBnN/8VR/wnfjf/ocvEX/gzm/+KoooAB468b/9Dl4i/wDBnN/8VR/wnXjfP/I5eIv/AAZzf/FUUUAL/wAJ143z/wAjj4i/8Gc3/wAVQfHXjfj/AIrLxF/4M5v/AIqiigBP+E68b8f8Vl4i/wDBnN/8VS/8J143z/yOPiL/AMGc3/xVFFAAfHXjfH/I4+Iv/BnN/wDFUDx143yP+Kx8RdP+gnN/8VRRTAT/AITrxv8A9Dl4i/8ABnN/8VS/8J143z/yOPiL/wAGc3/xVFFIBP8AhOvG/wD0OXiL/wAGc3/xVKPHXjfH/I4+Iv8AwZzf/FUUUAJ/wnXjf/ocvEX/AIM5v/iqP+E78b/9Dl4i/wDBnN/8VRRQAo8deN/+hy8Rf+DOb/4qkHjrxv8A9Dl4i/8ABnN/8VRRQADx143z/wAjl4i/8Gc3/wAVSnx143z/AMjl4i/8Gc3/AMVRRQAf8J143z/yOXiL/wAGc3/xVH/CdeN8/wDI4+Iv/BnN/wDFUUUAB8deN/8AocvEX/gzm/8AiqP+E68b8/8AFY+Iv/BnN/8AFUUUAIPHXjf/AKHLxF/4M5v/AIqlHjrxv/0OPiL/AMGc3/xVFFACf8J343/6HLxF/wCDOb/4ql/4Trxv/wBDj4h/8Gc3/wAVRRQAn/CdeN/+hy8Rf+DOb/4qj/hO/G//AEOXiL/wZzf/ABVFFAC/8J143x/yOXiL/wAGc3/xVIPHXjf/AKHLxF/4M5v/AIqiigBR468b/wDQ5eIv/BnN/wDFUn/CdeN8/wDI5eIv/BnN/wDFUUUAL/wnXjfP/I4+Iv8AwZzf/FUg8deN/wDocfEX/gzm/wDiqKKAA+OvG+R/xWXiL/wZzf8AxVH/AAnXjfH/ACOXiLr/ANBOb/4qiigAHjrxv/0OXiL/AMGc3/xVH/CdeN8f8jj4i/8ABnN/8VRRQAf8J143/wChy8Rf+DOb/wCKpf8AhOvG/wD0OPiH/wAGc3/xVFFACf8ACdeN/wDocvEX/gzm/wDiqP8AhO/G/wD0OXiL/wAGc3/xVFFACnx143x/yOXiL/wZzf8AxVPTxz42+yzN/wAJh4hyCmD/AGnNx1/2qKKAP/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g;base64,%20/9j/4AAQSkZJRgABAQEAYABgAAD/2wBDAAUDBAQEAwUEBAQFBQUGBwwIBwcHBw8LCwkMEQ8SEhEPERETFhwXExQaFRERGCEYGh0dHx8fExciJCIeJBweHx7/2wBDAQUFBQcGBw4ICA4eFBEUHh4eHh4eHh4eHh4eHh4eHh4eHh4eHh4eHh4eHh4eHh4eHh4eHh4eHh4eHh4eHh4eHh7/wAARCAHCAz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60ZV2yNj5s4zXL3fxGtYPEkWmrpss9m10bSW7hk3GB84BkQD5VJyASc8dK6/TYHhibzOCxzj0rPXwtoKazLq6WAS7mkWWUrI4SR1+67JnaWHYkZpsSLl/qUVo8ivDLJ5UYkcpt4BJAHJBJJBHFQ2OtQXsRltoJ5EWLzGIAyDz8uM5LfKenHvV6e1tp2DTQRyEAgFlzweopsdjZxnMdrCh2leEA4PUUhmY/ibTlgMjLcb87VjEeWZvQEcE/j2PpT28QWscccs0FxFE8QlLso+UHdgEZ3Z+U9AavLp1grh1s4AyjAOwZFOlsbOY5ltYXOzy/mQH5fT6UAZ0niTTULYaV8LkFYz83PQe/8AOpJPEGkxoHe7AQ9G2nB4yecdsY+vFW/7Psdjp9kg2v8AeGwc/WkbT9PZtzWduTnOSg9MfyoATT9Rt76WaODefJIDFlI5OemfoR9RVyooYIIWdookjMh3OVGNx9TUuaACijNGaAM+bWLOLW4tHcv9rlQyIu3gqM5OfbH6iodYVVuFKgDK81omC3aYTNDGZAQQ5UZ6EdfxP51V1O3kmZHjAbAwRmmhM5a/8QaZZavb6XcXAWebPGD8vAxn65rVqV9NleaOZrfMkQYI24ZXPXH1p/2K6/55fqKq5NivRVj7Fdf88v1FH2K6/wCeX6ii4WK9FWPsV1/zyP5ij7Fdf88v1FFwsV6KsfYrr/nl+oo+xXX/ADy/UUXCxXoqx9iuv+eX6ij7Fdf88v1FFwsV6KsfYrr/AJ5fqKPsV1/zyP5ii4WK9FWPsV1/zy/UUfYrr/nl+oouFivRVj7Fdf8APL9RR9iuv+eX6ii4WK9FWPsV1/zy/UUfYrr/AJ5fqKLhYr0VY+xXX/PL9RR9iuv+eX6ii4WK9FWPsV1/zy/UUfYrr/nl+oouFivRVj7Fdf8APL9RR9iuv+eX6ii4WK9FWPsV1/zy/UUfYrr/AJ5fqKLhYr0VY+xXX/PL9RR9iuv+eX6ii4WK9FWPsV1/zy/UUfYrr/nl+oouFivRVj7Fdf8APL9RR9iuv+eX6ii4WK9FWPsV1/zy/UUfYrr/AJ5fqKLhYr0VY+xXP/PL9RR9iuv+eR/MUXCxXoqx9iuv+eX6ij7Fdf8APL9RRcLFeirH2K6/55H8xR9iuv8Anl+oouFivRVj7Fdf88v1FH2K6/55fqKLhYr0VY+x3P8AzyP5ij7Fdf8APL9RRcLFeirH2K6/55fqKPsV1/zyP5ii4WK9FWPsV1/zy/UUfYrr/nl+oouFivRVj7Fdf88v1FH2K6/55fqKLhYr0VY+xXX/ADy/UUfYrr/nl+oouFivRVj7Fdf88v1FH2K6/wCeX6ii4WK9FWPsV1/zy/UUfYrr/nl+oouFivRVj7Fdf88v1FH2K6/55fqKLhYr0VY+xXX/ADy/UUfYrr/nl+oouFivRVj7Fdf88j+Yo+xXX/PI/mKLhYr0VY+xXP8Azy/UUfYrr/nl+oouFivRVj7Fdf8APL9RR9iuv+eX6ii4WK9FWPsV1/zy/UUfYrr/AJ5fqKLhYr0VY+xXX/PL9RR9iuv+eX6ii4WK9FWPsV1/zy/UUfYrr/nkfzFFwsV6KsfYrr/nl+oo+x3P/PI/mKLhYr0VY+xXX/PL9RR9iuv+eR/MUXCxXoqx9iuv+eX6ij7Fdf8APL9RRcLFeirH2K6/55fqKPsV1/zy/UUXCxRvrmKzsbi8nJEUETSyEDJCqCT+grlvBfjmDxHqZsG02Wyke3+1W5aZZBLFnGTt+6cnoa7Z7C4dGR7fcrAhgSCCD2rH8P8AgrSdAnnn0jR47WWfh2ViTj0GScD2GBRcDRqOSZUcKUlYnusZI/MVc+xXX/PE/mKPsV1/zxP5ii4Feo7qXyLWWbbu8tC2M4zgVc+xXX/PE/mKDY3OMGHI+oouFjK0q6nuVnFwsIaKTZmIkq3APBPWrtTrY3CjCwYHoCKX7Fdf88j+YouFjNuLporlIRHuD4+bsvPf+lWqsfYrn/nifzFH2K6/54n8xRcDQ1i7ksdLuryK0mvHhiaRYIvvyED7o9zWb4M1m61jS4bi6s5Y2eMSeZtAjbJ+6vJPHTnHToOla32lf+ecn6f402OWKNdscDIMk4UADJ696gsW/neGBmSN2OD8wAIX3OSOKTS7l7uxjuJIWiZhyp/mPY0rXCMCrQuQeoOP8aUXC/8APKT9P8aAOU8UeINVtbrUlsbzS7VrFI2jgvAc3O7qc7gQvYbQSSPwrrIml+xI8uPN8sF8dN2Of1qCYWs00c01mJJI/uOyKSv0PapvtC4/1Un6f40Acb8SPFh8JaTBqDWVzemafytsMXmMPlZs4yOPlxnPGeh6VsajqH2PTUvBazXDPtxFHgMSRnuQK0nWJj/q5MemAf60bY/7sv5D/GmKxzz+JYY9O+2S6bfxgSiNlKr8ue+c4PBBwMn2zWdD44geaRG02542sgR4yzKfbdyc5yB93vjBrsSkZ6pIec9F6/nTBb2wm84QESbdu/Yu7Hpn05P50XCxzDeMrZLp7eXS7+Jkn8klzGMnByR82T0+p4xmlvvF9vCbmOGxuJZITIqkFdrlRwRzk5z0HzYySMV0zW9s0qytATInKsUXI4xwad5cP/PN+ufur1/Oi4JHOXfiyxtn8toJ5HD7XCbcKPly3JHGSR6nacU6/wDETW9tK6WM0kgG+L5SUKE/KxI7Hn8vpXQmOE9Y3P8AwFf8aVUjVQqpIABgAAcD86LhYw31lhcTNsQW8a7485Lzrkj5eg4xnvwR061XbxNsmbOn3DRdF2YLE5A65245POeeMV0YjhUACNwB0+VeP1pdkWMbJMemF/xouFjn38RKrqfsM/lFGfIKluASQVB+U8d+ncU8a8sjGOKymDkYjLldjPkALkE/3hz0xmt3ZH/ck/Jf8aQxxHH7uT5enC8frRcLHOL4l8lpFubVnK7RmEjBJYjAyfmwACSD36A8UsHiJ0sp7u+snjVGURxpgu4Iznr2BA7f0HReXF/zzk/75X/GlKRnqkh/Af40XCxz48TWpYj7Jc5UEkAqT37A5PTt6gdaki1mY3A3WZNu8bSRuGAYbVU7SM8n5u3oeO9bQhtxIZBCwcjBYKucU7bH/dl/If40XCxhSeIYY5zG9jeAKqsX2rjLYwOuTyQM4x1qvL4jkhlkMtizxK7Iqx8uQCcPknbtPTOeveujkht5CpkhZypDKWVTgjoRzTtkWPuSYxjov+NFwsc3J4hmVpALB2CSAYVSS0fJd/8AgI4PuDT/AO3ZNxcwqIxIybNp8zaAT5mM428Y/Hr2rodsf92T8h/jRsjznZJnGOi/40XCxza+IJ907SWe2KAByRkmRMjcU9SAc475FTy6tdxuI54ba2BRHMsjEogKsTu6Y+7jr3/Ct3bH/dl/If40FYyMFZCPcL/jRcLHOWviH7TEGWOOAuU2mU8KG3ZY4PIG0c8dR0ovPEE1sbjFn56RRkrJGflZgCe/Y4xxmui8uH/nm/8A3yv+NLsjxjZJj6L/AI0XCxz7eIFEpZoWSIZwm3c8mFJ3Ag7QvGM8g+ops2vSr5siQLsjz+7Iy8vzMCUwcEDbn3z2rotkX9yTpjov+NGyPj5JOOnC/wCNFwsc7Lr0qTTD7MnlKjtHIScOwUkD6kjFSjW5JnlFvaBliZVJZxz+82MRtz09DjpW7sjxjZJj6L/jQEiHRJB9Av8AjRcLHNR+IZvMeKayMbqDt4JVuZNvPuIx68nFSR+IHjhla6spDIs4iCQ4OcgZ5JwcE4znk/lXQ7Y/7sn5D/GjZFjGyT8l/wAaLhY52fxGqhJI7Kdo8sJFI+cEdQAPQ5XnupobxBP5ZlXS5thOEyRlm25C4BPJOB6c10EUNvDGI4oWjQdFVVAH604LGBgJJj0wv+NFwsc4uvTPwtsI3RAzpKpBd+Mxp789/bg84INdmmaTaLdB5yRxI+FZ8jJ/i479RjjvXRNHCylWjkYHqCq/40iQ26IqLCyqoAACqAAOlFwsc1b6/f3MaiOxWFxGrSGRWZQxdVwOmflYN+IHrh8viNlt51jsZHuo2mRVPCsULYz3AOBjjnnGcV0m2P8Auy/kP8aNsf8Adk/Jf8aLgc2NcvJi8sNoscIl2KJUbew8ouT1GOVK96bd+JZIwTDps0gEcgOR0mXbheO2SQT6iun2x/3ZfyH+NMiht4k2RQui5JwqqBk9e9Fwsc//AMJIi3PlGzkZQjbmRlILrjIHPHUjnByKB4iZo5GTT52CkMG4wV278dc7tobpxnHrXReXFg/u5Oevyrz+tLtj/uy/kP8AGi4WOdk15mVY4xDDOxQoZiNrB8lR94EfKNxJHHTrSDxA0cLzTW42pKyEKcFkCk7xnA2k4HNdCY4SeY3P1Vf8aSSGCRCkkTupGCGVSCPzouFjA/tx5J/3LW6xHYG80YaIt3bDcjHORgcjmm/2/OLkwtbKQGVQyqSHzIFJHPAA579uRXReXFz+7k54Pyr/AI0kkNvJG0ckTujDaysqkEenWi4WOcPiV2td0WnyyS5jdVxgGNmQE98H5jx6j05qN/Etyvz/ANnHy3djGfmz5YJG4jHHWPj/AG/aumS3tlkMiwsrlQpYKoJA6Dr2qTbH/dl/If40XA5efxDcRDa0Nv5zKzGIsd0W042t6k9un402bxJcxxzCSw8uVVkZM5KvhnC8nHZef8Dmup8uLOfLkz67V/xprwW7ujvCzMmdpKqSueuPSi4WMMaxMt7HbyG22vtHmg/KpKOecMR1UcZ7/jUQ124hjje6SAElFMYyrybieUyeg/XB6cZ6Ly4cY8t8f7q/40ksNvKhSWFnUjBDKpBH50XCxhPq95NFJJaWyrGEjljeVSdyO20fKCCDwx+gHrxE+u3yqyrZRzyec6KFcKMLKEweSckEntj6c10ipEqhVSQADAAC8D86AkYOdkn5L/jRcLHML4jkdWm2xQxAnh0Yuo+f5yMjj5QMcct17VP/AG7KkW17F5JQn+sjKmItxwOScZYDv39K6ApEf4JPyX/GgJGBwkg/Af40XA5iLxHcyYc2PkxhYt2/JcuQ25VXjOGUDj3OMUf29fbfktYJGOFTaTh2JT3yANxBODyp6dK6crGSMrJx04X/ABoCRf3JPyX/ABouFjnE8R7g7LZylllKtFjD7Qrep67gB6c9afJrsjq6xW/2eUROyrcYO5l28Daechj37VvJBbpI8iwsrvguwVct9eeadsi/uSH04X/Gi4WOem8QMttiGzeS5YERqcBWIIDZwSVxkcHmkGt3r5kisxsDFTEyEPkSKhGScD7x/Kug8m383zvJbzNu3ftXOPTOaftj/uy/kP8AGi4WOWufE0yiRrfTpJB5O6MMCMSYDbWxnjaSc/7J9suPiG7E8qf2cdsGWkbnlEJEmOOWB24HfdXSRQ28SlYoWQEliFVRknqetP2x/wB2X8h/jRcLHPHxBIsR3aXcl8cFSNhJxjvnHzDt6+lNbXJkfayxOFYASRozCfO35UGeuWwTk9Prjotsf92X8h/jRsi4+STjpwvH60XCxzkevSNLHGzWhX5DKyHcY9w4XbkEkHqewGSBSR+IXjSJ5olnRxu3QDACk4XqxAPcjPFdH5cOc+W+f91f8aURxYx5b49Nq/40XCxzv/CQTvFGIdNleVnVeThTnaSB3zhu4xkUWfiE3Mb4txExBaNpCFXGF67iOeegrotsf92X8h/jQUiPVJD9Qv8AjRcLHMReJpVKG6sGWN9uxlOAcrH/AHsAYMnfsKkHiPesgW38pw2I/MIw3Tg4PGc8HpwSM4ropIoJF2yRO65BwyqRkHI7+oFKY4iOY5D/AMBX/Gi4HPr4gEcvkXUQEjO4DRkFEC7ec7vn++Cceh4GKbDrVy0Rcm0bEYkUKDmUFiAFGTggAE8nrXQeTb7xJ5Lb1BAbauQDjI6+w/KlEcPH7uQY6fKv+NFwscyviSbZua0KnBO3afl4J2k56gA57jpjvVuXWniYyNbB7c79jo/LYdVB54A+brnsa2mht2dZGhZmQkqxVcrnrjmnbI8Y2SY9ML/jRcLHMW/iO5kljjksAgbG58nCk/MP/HAxPvgVNb+IXKKLjTplldmCBSu1sHHUng9OD1zxmuh2x/3ZfyX/ABo2x/3ZPyX/ABouFjmm8QToyEW63CdXWFTuHy7toyeSAOTx6YFPTxLC9wV+yzRw7M+ZIAMHJ525yRjB46A10QSIHISTP0X/ABoKR/3JPyX/ABouFjnk8RxpGontZWcAFmiwVwemOcn3AyRx6imDxFvaUgQwIm7PmfM20KCG4bB5OMA/liukEcQxiOQY6fKvH60hjh/55v8A98r/AI0XCxzMniSaC4jiltVkGxTI8ZwpJBJ2k8EDgdeTxU/9uSMZFjjjMu7CwsCpUbmGWY8dFzjjAroNkeMbJMemF/xo2RZJ2SZPXhf8aLhY51/EEi2islqZZhtDrjaGz1KjJJA655GAeaSx8R5aRbyELh8RtFypGcY69e+OuOw79Hsj/uSenRf8aNkX/POTrnov+NFwsQRTRTbvKkV9vXHbr/gaxPFet6npFzp8en6Dcaolw5WUxNgoMgYHGM4JPzEDCnmui2x/3ZfyH+NLtT0l/If40XCxn6LfPqOmQ3r2VzZNKCfIuABImDjkAkfrWPqviSay8SRaWtmHBMa7TIoebzCQjJzgAFXzuweOK6janpL+Q/xppigLbmicnjkqueOnei4WLFkzHKnJArmvH3iweGyQ11ZWp+zNNF9pVj9ocHAiTBHPTnnqOK6WKVI1wsUn6f40krwTY822Mm05G5VODSGGj3Ul9pNneywNbvcQJK0TdULKCVP0ziuR8b+LLqw1WztNPvdPsLWG7RdUvL5GKKhXd5UWOGkI/AA59q7L7R/0yk/If41y3jvwnY+K9LjsZGnsQlz9pLwxpl32lTnPXg9fatsPGnKrFVXaPVozrOag3TV2bF1rlq/ha413TLi1uYFheSKR5dkTbc9WxwMjk1xvwY+IOqeMm1C11bSGs7i1w4dFYIyPyoOehxjHqOa6rwno9t4f8M2+goJrqCEON0qrl9zFjkdP4jWpEYYSzRWvllsbiqqM4GB39KmqoKclB3V9PToODk4pyWvU8o+OPiXXrfxHaeHdM1NtIgks3uDcA7TK4ztXd2XIx+NaHwL8R6xqdxrGi6nftqkenshhvGHLBs5UkdenH412Hizw74f8U20cGt6WbkREmN87XTPXBBz+FTeGdG0Xw3p/2HRdN+ywltzY5Lt6kk5JrtliaLwqpcvvfLvvffysb80eW1i9ql1Lbz2KR7MT3AjfcMnG0njkYPHv9KvVWkkikKl7dmKHcpIB2n1HNO+0r/zzk/T/ABrzjMhopnnQ/wDPaP8A77FHnQ/89o/++xQA+imedD/z2j/77FHnQ/8APaP/AL7FAD6KZ50P/PaP/vsUedD/AM9o/wDvsUAPopnnQ/8APaP/AL7FHnQ/89o/++xQA+imedD/AM9o/wDvsUedD/z2j/77FAD6KZ50P/PaP/vsUedD/wA9o/8AvsUAPopnnQ/89o/++xR50P8Az2j/AO+xQA+imedD/wA9o/8AvsUedD/z2j/77FAD6KZ50P8Az2j/AO+xR50P/PaP/vsUAPopnnQ/89o/++xR50P/AD2j/wC+xQA+imedD/z2j/77FHnQ/wDPaP8A77FAD6KZ50P/AD2j/wC+xR50P/PaP/vsUAPopnnQ/wDPaP8A77FHnQ/89o/++xQA+imedD/z2j/77FHnQ/8APaP/AL7FAD6KZ50P/PaP/vsUedD/AM9o/wDvsUAPopnnQ/8APaP/AL7FHnQ/89o/++xQA+imedD/AM9o/wDvsUedD/z2j/77FAD6KZ50P/PaP/vsUedD/wA9o/8AvsUAPopnnQ/89o/++xR50P8Az2j/AO+xQA+imedD/wA9o/8AvsUedD/z2j/77FAD6KZ50P8Az2j/AO+xR50P/PaP/vsUAPqjrFxaW8cRutQay3PtRlYDccdOhq350P8Az2j/AO+xWX4j0nTddtUtry4KorEgxSBW5GDg9Rweo5oAdGsEjuq69O5QgMBKnBPTtWTDqtlqeqGzl1qSCCNQsIWXynuWwSz5HOBjjpnrVI/DrwyZZJPtl1mSRJHAnUAsilVOAPQn+dQ3vgfzGjih1iD7LDKssMcgzhlXapbBw2FwPwoA27q+udEkga41a3u7OSdYwkifvlRv4i4ODt5JyvQda14NV02eWWOK+t2aI4cbwMf49D09K4rS/AgsblJI9VtV2xiIHaWZUCMmBlv7rH+daFz4C8MXN2LiaSV8YwnnDZgEHkd+QOTzQB1RvbMSNGbqAMoBILgYB6UT3lnBZy3k11BHbQqWllaQBEA6knoMVyb/AA/8LtNJL5swaTbuxOP4Sdv0xnH0AFWx4U0mHwvcaDY3slvFLKkySF1kMciMrocHggFFyD15oA1dO8QaPqUqxWN8tw7AEBI34BDEEnGAPlbk+nuKt2t7a3Vxc29vOsktrII51GcoxUOAf+Asp49a4rXfAza5ObrUvEa/amTa7wQqin91LGBtyeP3vI74x3q54Z8I2ui+J7rXY9Stt1zAsLW0UKxwwbUjUGFQfkzs5Hf5f7ooA6aw1TTb9Z2sr6CdbdykxR8hCPX/AB6U3SdW03VrZrnTL2G7hVihkjOVz7Hv9RxXJeG/AsOlQaxZz+IJLqz1W2khlhAVNrOMNKDk/OR17DsACRS6j4Nl1RrB9U8Q29xJZ7UjZbRFKIrqwZOfkk+TBcdiRigDq9I1jS9XWVtNvI7kRFQ5UEbdwyOo7irJubcXiWfnR/aZEaRItw3MqkBmA9AWUfiK87/4VhpjXNtNNrJmWCQP5bfKMhVAddrAhxt4btk8VreG/Ben6Nremastzp8k9hb3Ft5i2qJJKkrI25nBz5mU5b+Lc3rQB0Oj69ousGVdL1K3umiALqjfMATgHB5wSDg9Dirc17aw3lvZyzKtxc7/ACUPV9oBbH0BFefXnw4S90NdNvPEcbiK1+xQkWybRAX3MrAk7mJC85GNvHU0k3wx06dbpbjWI3EqzGPMKExSvHt87JOS4OGBJ4IGMUAehWN7a31t9ptJ1mh3vHvHTcjFGHPoykfhU+R6ivNj8M7EvcSf2xasZJ3l8t7WNopN0kz/AL5c/vCPOO0npsU9qW3+GOmjUvtV5rhvY8wgrLGm51iB2byPvEZ4JFAHoMF5az3dxaQzK89tt85BnKbhlc/UVPXLeBPDFr4WF7sv7ac3Ri3eXCkQ+Rdu44PzMepPc103nQ/89o/++xQA+imedD/z2j/77FHnQ/8APaP/AL7FAD6KZ50P/PaP/vsUedD/AM9o/wDvsUAPopnnQ/8APaP/AL7FHnQ/89o/++xQA+imedD/AM9o/wDvsUedD/z2j/77FAD6KZ50P/PaP/vsUedD/wA9o/8AvsUAPopnnQ/89o/++xR50P8Az2j/AO+xQA+imedD/wA9o/8AvsUedD/z2j/77FAD6KZ50P8Az2j/AO+xR50P/PaP/vsUAPopnnQ/89o/++xR50P/AD2j/wC+xQA+imedD/z2j/77FHnQ/wDPaP8A77FAD6KZ50P/AD2j/wC+xR50P/PaP/vsUAPopnnQ/wDPaP8A77FHnQ/89o/++xQA+imedD/z2j/77FHnQ/8APaP/AL7FAD6KZ50P/PaP/vsUedD/AM9o/wDvsUAPopnnQ/8APaP/AL7FHnQ/89o/++xQA+imedD/AM9o/wDvsUedD/z2j/77FAD6r6nI8Om3M0Zw6Quyn0IFS+dD/wA9o/8AvsVFd+RcWstuZ41EiMhO4cZGKUk7OxM03F23PG9OuNe1BZZE1a4XYyhi0zclicfyNX20/wAVKedRn6qMidiDliufpxn6EVoReA9Sg3C3162jVuu12XdjpnFPHgnWBsx4igGzOz963y56454r56OFr296Lv6nwtPL8Yo+/Tk3/i/4JjzweI4ZCkmrTYEbSZEzYwu3P/oYqtfXOvabLGz6tcMd5UFZWOGXGRz9a6P/AIQvW+f+Klj56/vn5/X2FRyeA9QuJUa6162lC4GWdmIHtmiWFr/Zi/v/AOCE8uxrT5Kck/8AF/wT0i1ZpLWF25Zo1Y/UikvZ/s1q84jaTYM7R1NELwRwpGJoyEUKDvHYUk5tp4miklXY3XbLtP5ggivo49Ln3Vny+ZV0vUmvpXjNrJDtXOWzz+YFaFU7S3sLR2eCUgsMHfcs/wCjMas+dD/z2j/77FVPlv7uwqako+9uVfLj/uL+VHlx/wBxfyp1FBY3y4/7i/lR5cf9xfyp1FADfLj/ALi/lR5cf9xfyp1FADfLj/uL+VHlx/3F/KnUUAN8uP8AuL+VHlx/3F/KnUUAN8uP+4v5UeXH/cX8qdRQA3y4/wC4v5UeXH/cX8qdRQA3y4/7i/lR5cf9xfyp1FADfLj/ALi/lR5cf9xfyp1FADfLj/uL+VHlx/3F/KnUUAN8uP8AuL+VHlx/3F/KnUUAN8uP+4v5UeXH/cX8qdRQA3y4/wC4v5UeXH/cX8qdRQA3y4/7i/lR5cf9xfyp1FADfLj/ALi/lR5cf9xfyp1L3oAZ5cf9xfyo8uP+4v5U6loAZ5cf9xfyo8uP+4v5U6igBvlx/wBxfyo8uP8AuL+VOooAb5cf9xfyo8uP+4v5U+k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Kw/H2m6hrHg/UdN0p4kvJ4wsRkcqucg4JAPGB6VuU+BPMlCZxmhgcfoWl+LLS/aS41C3WxMDxxWaFSkJ8qIIVwgPDiXOSRhhx6UDpXxHj8ny9dt5THDEXMjoBIw2l0wIuCxDjfnAVgNuRmvRruOztLd7i6uVghQZeSVwqqPUk8Csj/hJPBv8A0Nei/wDgxh/xoSvsRKpCPxOxxE+ifEp5pJ4vECQPPIpdVmRlhQPL8qBosZ2tFk99pHB5r0QdBk5PrjrVL/hJPBv/AENei/8Agxh/xo/4STwb/wBDXo3/AIMYf8adn2J9vS/mX3l2irVrHZ3VulxbXAmhcbkkjcMrD1BHBqX7HF/ef8xU3NU7lCir/wBji/vP+Yo+xxf3n/MUXAoUVf8AscX95/zFH2OL+8/5ii4FCir/ANji/vP+Yo+xxf3n/MUXAoUVf+xxf3n/ADFH2OL+8/5ii4FCir/2OL+8/wCYo+xxf3n/ADFFwKFFX/scX95/zFH2OL+8/wCYouBQoq/9ji/vP+Yo+xxf3n/MUXAoUVf+xxf3n/MUfY4v7z/mKLgUKKv/AGOL+8/5ij7HF/ef8xRcChRV/wCxxf3n/MUfY4v7z/mKLgZd4JTaTCGNZJfLbYjOUDNjgFhyBnuOlcM/hnX38CW+neVbrqa3puWh+3sbZc5+XlMtGM/cIHIDZyK9N+xxf3n/ADFH2OL+8/5ii4Hmo0v4jLdNIddt3Q3gYRKUWNYMMML+7Ld14JPK/ewSKrW+i/EhAJH1axWd9gkdJE3tt34Zm8n5hyuVAHcAjv6n9ji/vP8AmKPscX95/wAxRcDzB9I8eqI1utY+1FwdjxlB5E5WUB/uAbBmPhg3NdB4Mt9at1vP7ZOZGMPR9ytIIwJHU4Hyk47DoeBXX/Y4v7z/AJiq91D5LDDEg+tCYEFFFFMDzJvCPjqz1LUrvSdcgtzf3c0rMr/NHG08joMOrKzbGTnAwAVHGDT9e8P/ABI1SHVrOXVbP7Dd+akMKXAUqpBCZbys7e5Xrk8Nxz6vHaIUBZmyR2rKutc8K2lw9td+I9Lt50OHjlvolZT6EE5FJeRM5xjrJ2MjwWdckgv5tanlkBu3S0EkXlsYVJAcrgEFvfsB61v1S/4STwb/ANDXov8A4MYf8aP+Ek8G/wDQ16L/AODGH/Gqs+xHt6X8y+8u0UaVe6HqpcaXq1nfFPv/AGa5STb9ducVf+xxf3n/ADFJuxpGSkrplCir/wBji/vP+Yo+xxf3n/MUrjKFFX/scX95/wAxR9ji/vP+YouBQoq/9ji/vP8AmKPscX95/wAxRcChRV/7HF/ef8xR9ji/vP8AmKLgUKKv/Y4v7z/mKPscX95/zFFwKFFX/scX95/zFH2OL+8/5ii4FCir/wBji/vP+Yo+xxf3n/MUXAoUVf8AscX95/zFH2OL+8/5ii4FCir/ANji/vP+Yo+xxf3n/MUXAoUVf+xxf3n/ADFH2OL+8/5ii4FCse+0y7k8WWmqQzMttHp1zbTR+e43O7wtGwX7uQEk+bqMjr26f7HF/ef8xR9ji/vP+YougPK9N8O+PLJbe3tdUtrGzjednWOVZZZCwXY0jvH85zuyQF7E55pf7G+JUqRebq2nmSNEZGlZZAkqpINwHlDqWQk5HQgYHX1P7HF/ef8AMUfY4v7z/mKLoDzP+yfiJnzP7djVFzsgaRHJU7gQ7CJdxGQQRt7Dtky+H9P8Uw6ppz3jyGyWVWRWlBeGH7MyvG+FGf3pjPJYkgnPFej/AGOL+8/5io7i1WOIsrNx6000BUooooA5Hx1pHijU9V0u60G8sreHTm+0bJpJFM8u5QUO3gKYw65OcbycZAqnLoPjiaGNZvEEbSKYmDMI22OHcuy/uuuDGB9D9a9CtbcSqWZiB7VX1W+0PSmRdU1ezsTJ9wXNyke76bsZpClJRV2zz/8Asr4nM5mfxBaBmtwTDFsWNZSTuUExk4H8LemMqetdN4H0290jw1b2GoyLJcpJK7sr787pGYc4GThh2FXf+Ek8G/8AQ16L/wCDCH/Gj/hJPBv/AENei/8Agxh/xqrPsZ+3pfzL7y7RVe01zwreXKW1p4j0u4nkOEjivYnZj6AA5Na/2OL+8/5ik9C4zjL4XcoUVf8AscX95/zFH2OL+8/5ilcooUVf+xxf3n/MUfY4v7z/AJii4FCir/2OL+8/5ij7HF/ef8xRcChRV/7HF/ef8xR9ji/vP+YouBQoq/8AY4v7z/mKPscX95/zFFwKFFX/ALHF/ef8xR9ji/vP+YouBQoq/wDY4v7z/mKPscX95/zFFwKFFX/scX95/wAxR9ji/vP+YouBQoq/9ji/vP8AmKPscX95/wAxRcChRV/7HF/ef8xR9ji/vP8AmKLgUKyvF2nXOreHrmxs5mhuXKNE4maPBV1bll5xgHjoehrpPscX95/zFH2OL+8/5ii6A878V6H4puPEU+peHri2tnezWETXE5YxkNk+WhUhCQWBY7gfl44qudK+IyyBV1qGeMPAcyyIpYAYlUhYeh65HJI/hFemfY4v7z/nR9ji/vP+YougPMdP0T4hRCG3k1u1gt1SNGMBQAKHi3bF8r5WCCYZJIJZcBcVHHpfjhS/2y6NwwYfbNkoUXMHkKoCfJ97eHOBs5bOcGvUvscX95/zFBs48cM/6UXQGLoqXUWj2cd82+6WBBMfV9oz+tW6c67XK+hxTaYIKnsv+Plfx/lUFT2X/Hyv4/yoYHlP7XM0sfgPTIkkZUl1JVkUHhgI3IB/EA18xWttNdXCW9rBJPNIcJHGpZmPsBX0z+17/wAiRo//AGFB/wCipK8r+AfiHULHxvpGiWiWsUF5e5uJvIUzOuw/JvPIXjOBivTwrcaF0fn+eU41s0VOTsnZHm7oyMyspVlOCCOQanexvEsEv2tJltJHMaTFDsZh1APQmt3R/D1z4j8XXlpFItvbRSyzXl0/3LaEMdzsf5Dua7T4g6pZ6n8H9OTSrU2+l2WtPbWaFcM0axfff/aYksfrW7q7eZ5FLBc8Zzk7JXt52PTf2S5pZPhzfRySM6RanIsYJyFBjjOB7ZJP411HiDWPElhr+tQWNjfXMZgs2s2Fm8kMYLOJ2UqPmcDadmcnAwK5P9kb/knup/8AYWf/ANFRV2fivxDq2manc29q1q0XkoY2KZ8hs/M0xyAqkYAJwM968jE/xZH6Jk3+40vQ53U/EnxAk0ue2Hhu5a4ktpHjaK2dQwEU205B+R2ZYvkzkb8Vei8ReP5NbtbT+w0S1e/ljlunt5QhjDqECgLuAKFjubA3LwSOt298ReIrWIXZhikt3MS7PsjI6MY97IMt8zHhQMDk468UreKNYaaH7HbxXlm+o+TLdRouIYs4w678q2TnP90cgZrHqekZvii+8f6frt/FpNnc3tnbOb2GQplZI5AsYg+VSWMbGWTABOFjHOaik1z4n+TczLpdqTGH8tEspCJNljHMMbiDh52eIZAIwe9d34UvrnUNFjurtonkLuN8S4RwGIDLycgjnIJBrVoWg0ebf278QrjVTaQ6StvG928byvZOVt0HnbCG3YkDKkTEjgF9p9K7vw9cXl3oOn3eo232W9ntYpLiDBHlSMgLLz6EkfhV6igAooooAKKKKACiiigAooooAKKKKACiiigAooooAKZcOY4HkVGcqpIUDJJ9KfRQBgR3WrwNHazR7pzvbKqXD8pgZwMAbiM+wq5o11dXMUkkkeV2hkJQqC2WyB6jhefc1p4Gc459aAABgDAoAgtvtIJE/lsDyCvGPb/69Raj/BVyqeo/wU0BToooqgLWsySQ6DeSxsUdLV2Vh1BCHBr4HlZpJGd2LOxJZickn1Nfeuv/APIt3/8A15yf+gGvgk9TXfl/2j4ri160vn+hc0rR9U1V3TTNNu71kGXEEJfb9cdKqzwyQTPDPC8UqHa6OuGU+hB6V6no9nretfCvR7LwNc7bq2upn1a2gulgmZyR5chyw3KBkDniqHx0s3hvPDl5d3EFxqV1o0bX00LhlllVmXfuH3jgAZ74rrVX3uU8CpgOWh7VN6JO/TXovNdRf2bZpYfi1pyxSMgljlRwDww2k4P5V9ReN7nU4dLt4tHiuXvZr22RTDHuCx+chlLnoq+WH5P0HJFfLP7OX/JXNJ/3Zf8A0A19TeOdU1TSfD813o+nSX10qkhVUMEABJJBYE9MYHOSK8/HL94j6/hV/wCxv/E/yRyEPibx5dSwxDQbi3VpI4JSbJwwcxLvdS3y7FkLckjIHy56GhoWsfEyO1PmabPPKiI8slzZspmZYbXKhcgLl3nHAx8hNdFdeKNcL/8AErtYr+E6ksDTKigQR7gpWRd+VOSSG9FyRyKow+LPFDR27NbWhSRJGZ1i3bUVnHmkBz8gwmCMhsnkdK4kfSkni6+8X2PjCZtFhv7+B7eJYovs7C3tm3qGZjjEuQxOAwK7ehHTJ1rU/ifLYXNtFp7Ldqs5t7m3tWUKypcohKliDuKQsM8fvB7V2/hu+1m+vFa7kg+zfY0kZVtmQmRiQCGLHjCsSMZG5ea6Ol0A4HwDdeL/APhILmLV4ribTLmW5lilntmjeLaLfYOTwH3y4XAxsNd9RRVNgFFFFIAooooAKKKKACiiigAooooAKKKKACiiigAooooA5ySTXElZUjlcKWjGVGG2fNvz2DAlfwFTWNxqxvEM8bbXCAgRttxl8nJAwfu1u0UAQP8AavP3KI/KGBtPVh3Oe30p11/x7v8ASpaiuv8Aj3f6UAZlFFFWBf0//VH618i/tHTSzfFrVFlkZxGsSICchV2A4Hp1r660/wD1R+tfIP7RH/JW9Y/7Z/8AoArqwX8V+h81xT/ua/xL8mefce1TXFpc26RSXFtLEsy74i6FQ65xkZ6irGg6nLo+qw6lBb2txLDkolzEJI846lTwcdRXbfGW/u9U0/wbqF9N5tzPooeR9oXJMjdhwPwr05Sakl3PhqdGM6U531XT5pfqefQM0cySRsUdWBVlOCCO4r71spJ5PDkEwZnna0VgepLFOv518EJ98fWvvjRDt8P2LZAxax8nt8grhzDaJ9Vwi9avy/U8hgl+Kdv4dljk/tRtTw0yTND53lqYVOBwAzFg/wAhHyngZ4J6y21rxxfWvimOHR5LeS3hB0l5oCjSvukUjDYUnaqMOSMuAT2FtNb8QzWcdxb3Fg20XLuzQYjeONsKwffgZ3L7HDciqVv4q8RSLH5629qrlVkeS0bMERVSLhhu+6xJXbngg8nBrzD7PYy7HXPHFrC0Wn6Vq13B9pfyJtRtXM1wcJiNxhfJTlvnI2jFLqPiL4iS6bcxro08JdnQyxWEjPA+yQiNFz867ljHmjj5j+G3c6/4sgsVul0z7QXntI3iS2wbYOUM2cuC+A+0EDrknpiug8Jajeahb3X23yXeG5dFlgH7p1zxtOTkgcH3BoaurD2PPNA1j4iWVrNb3GnXsyCVzNPPYyPJboZowrIAf3/yNK21emwetO1fXfibeaY8MegSw3hjhcRQxMgxiJiwmyQCXMiFMEqoz7n1yimC0M3wxc3t54fsrnUoXhvZIg08bReWUf8AiXbk8A8Dk5HOTmtKiigAooooAKKKKACiiigAooooAKKKKACiiigAooooAz9Xa/HlLYR7iDvclsAgfw9DyaojUdRYgrEQjyMoPkkkYLYAGeegreowPQUAV83T20W1UjlYDeTyEOOeO9TQmQxjzVUP3weKdRQBl3H+vf8A3jUdSXH+vf8A3jUdWAVPZf8AHyv4/wAqgqey/wCPlfx/lQwPJf2vf+RI0f8A7Cg/9FSV4H8N9YtPD/jrSdavhIba0n8yQRrlsbSOB+NfTf7RfhLWPFvgu3g0WEXF1Z3YuPJ3ANIuxlIXPGfmz+FfO3/CrPiF/wBCrf8A5L/jXpYWcPZcrZ8HnuHxH9oe1pwb2tpfYz9I8Ya3oN7qMmhXptor6UtKrRK28biVyGB9a6LWPiZqWp/Df+wrm6L6hLdubgi2RUa3KYCggcHPpzWb/wAKs+IX/Qq3/wCS/wCNH/CrPiF/0Kl/+S/41s1RdtUeXT/tGCcYxlZ30s+p7f8Asjf8k91P/sLP/wCioq7Gfx1GvxWi8DR2cgJsJLqS4dHUFxtIRDjawwck54JA9cZn7PPhTVvCXgaW01qIQXd1eNcmHcCY1KooBI4z8ufxr0cqCckc+teTiGpVG0foGU05U8HTjNWdjyDQvjlZXf8AZ0N74dvo5797ZYfJnhO5ZYI5TIVZwVA80AL8zNgkA4OLOm/Gey1eBVsvD+pWs8yQtbm7aIxkSSQJk+W7EAC5jY9OM88V6kbW3OMwRHBBHyDjHSo7mwsbq3e3ubOCaFxteOSMMrD0IPUcD8qyPQOQ+HnxCtfGWoOllZSQWxgkkQvIjOrRztE6vsZlHIUjB/vA4xXcVXhsbOG4kuIbWGKaRVR5EjAZlUkqCR1ALMQPc+tWKACiiigAooooAKKKKACiiigAooooAKKKKACiiigAooooAKKKKACiiigAqnqP8FXKp6j/AAU0BToooqgJ9f8A+Rbv/wDrzk/9ANfBJ6mvv2/tzd6VPahtvnQNHux03LjP618d3/wk+INrey248N3M4RiBLCysjj1Bz0rtwM4x5rs+Q4pw1aq6bpxbtfZX7GP4et/Bc1iJPEGoazb3KyHdFa2ySLInbDEjafrmmeOPEC+IdYSe3tfsdha26Wllb7txihQfKCe5OST7k1qf8Ks+IX/Qq3/5L/jR/wAKs+IX/Qq3/wCS/wCNdvNT5r8x806GL9n7NUml10epo/s5f8lc0n/dl/8AQDX1F8RNevPDPhabWbOyhvHhliV0lmMYCPIqlsgHJG7gd/UV4b8A/ht4u0vx/b61rGlyadaWkb5MzDc7MMAAA579a+kmVWXaygj0IzXm4ySlU0Z9nw3QqUcI1Ui07vf5HnPjf4ow+FPEz6bd6RPdWkbATTxSIpjBt5JuFY/Ox8sgKMd+vAOdF8cNIf7Ox8Na2I5VjZ5PMtmWPcobqspDYU5yuQccZr1V4Yn+9GjHOeVBpFt7dVCrDGFHQBBiuRH0J5nF8WoJNSTTTprC6IS4K+av/Hu92bcADdv8wfKxyoUcjNeo1SGkaUMY02zGJjcDEK/63Jbf0+9kk565Jq7R0AKKKKACiiigAooooAKKKKACiiigAooooAKKKKACiiigAooooAKKKKACorr/AI93+lS1Fdf8e7/SgDMoooqwL+n/AOqP1r5B/aI/5K3rH/bP/wBAFfX2n/6o/WvnL48/DXxdqfj+61rR9Kk1GzvEQhoSMowXBDAnPbrXTg5KNR3Z89xJRqVcIlTi279PmeG103jTXLLV9J8NWtqJQ+maYLWfeuBv3E8eo5q7/wAKs+IX/QqX/wCS/wCNH/CrPiF/0Kt/+S/416TnTbT5j4iGFxcYyiqb18n3ucan3x9a++dDz/YNhgZP2WPA/wCAivkDTvhH8Qbq+htz4cubcO4BlmZVRB6k5r7G0+3+y2FvbFt3kxLHn1wAM/pXDjpxlazPquFsPVpe0dSLV7bq3c8+vfiNfWPgpdeutER7r+0rmyNnBPuB8oy4w7BeSI+uO/Q1lH47aKttPL/wjurStbwRSyiGW3dctAJmCnzBkKufmwA2DtJr1oxR4xsXGc9B1pgtbYHiCIcY4QdPSvOPrjy+6+M2m28JvZtHvLe2jcQzpLLEsqSmfyhyX2FRjcSGJ5AAzXfeENXfW9H+2SwrFItxPbuFJKkxysmQT2O3Pt07Vfk0+xkuEuJLO3eZFKrI0SllBOSAcetSWlrb2dutvaQRQQpnbHGgVRk5OAPcmmBLRRRQAUUUUAFFFFABRRRQAUUUUAFFFFABRRRQAUUUUAFFFFABRRRQAUUUUAZdx/r3/wB41HUlx/r3/wB41HVgFT2X/Hyv4/yqCp7L/j5X8f5UMDRoorP17WdL0Kwa+1e+gsrZTjfK2AT6D1PtSjCU5KMVdsmUowTlJ2RoVleIfEvhzw6IT4g1/StIE5YQm+vI4BJtxnbvIzjIzjpkUnhrxHofiO1e40TUre9jQ4fy25Q+46ivl/8A4KN6Pf6ppXgyWxh877PLe70U/MQVh5A7/doqQlTk4zVmu4oVIzjzRd0fRX/CzPhv/wBFA8J/+Di3/wDi6P8AhZnw4/6KB4T/APBzb/8Axdfk3YrF9tjS4wqFsNu6D610U1rpX9l3CwmyaSO2QLKHPzyA/OVGM8++PwrNysaqN+p+twORkdKKyPElrqF74YnttLkWK9eNfJZpWjGQQcFlBIzjGQD1rk7zw/4/bWZ9Usdas7YzOqi3e4kkijj3SM20FcbuYucchWHGaok9Dorh/EfhbXLjW7zVNF1aSzklEBj3XcpQMnmF/wB2coAxMXQchT+LZdG8bXnhzU7TU9Us5b2WZXtDbTSQIqgnhmClgDxlR6HnmgDuqK4G+0j4iuxks9X0yKXcy5Z3KGMvlQq7PlIXA5LZIPIzxJHpfxGRHDa5p0rHzWViCoVz/q8gJyg7rwTnrxyAd1RXGXmmePJdI063i1iyjulgkW9lUkZckbWX5DuAG4fw8kHtiszV/CHix7jSG0zWyqWWmi2lM19NmSXBy7AD588fMSD7UgPRqK8+fRPiI1zDcNrViTHuV0SZl3hgMkHyyF5AIBDbeRk5yK1qvxK/ttree6R4N8ETzpEBEch/NdQVBXaNhHLAkYzycMD0qigdKKACiiigAooooAKKKKACiiigAooooAKKKKACqeo/wVcqnqP8FNAU6KKKoDWj/wBWv0FZXjLxDpvhPwvqHiPVjMLDT4TNOYoy77R6KOvWtWP/AFa/QVxnxzsRqXwk8R2B48+0KfmwqAR56v7V3wnYZV/EBH/YKeiT9q74TxqWd/EAA650t/8AGud8C/s+2N/pMNzqV9ICyDZtUD5fw615t4++G/h+TxHqnhbR7q5h1O1Zoyt1bskchx1EpGznIxkjrTvDqzVQT0R9vWs0dxbRXEedkqB1yMHBGRUlVNJQppVrG33khRTz3AArjJ/CviW11ae+0XWjAHvJJhHPdyyoY28gbSr7gMBZsAcAsvvhGR31FcIum/EaEqU1jTpyqKGErlRIdmD0j+XDEnvu4GFxWbaad8SbzV2e41SO3SxZNrklYrh8Sh8LszswYuuRkEg5zQK56bRXCaloPjY+J9Q1LTNfiit3JNpDPIzooKQja0e3GAySHg5+YcjmrlvZeN49K09Jr/T5r2PzjdYkZEckfugG2EkDuMAnPXjkGdfRXmtp4f8AiYJpZLnXNOLStEzBZ5GUbGXgDYMHaDk5w3cc5rSv9H8dXHhaDTxrNs1/55NxOshjLRbeAGCcENjoBkcZFAHcUVwiaZ8SAybta03AIzyT82Rlv9XypGQI+xOd56V2GixXkGkWkOozie8WFRcSjo8mPmI4HGc44oAt0UUUAFFFFABRRRQAUUUUAFFFFABRRRQAUUUUAFFFFABUV1/x7v8ASpaiuv8Aj3f6UAZlFFFWBf0//VH61Zqtp/8Aqj9asnpUvcDhvEPxCtdH8ZWnhiSzaS6u2HlkMfunjcePXiua1X4v6npes3Gm33heKFol4k+2MysScAcR1wXxK8SmD48wWv26AfZZ4hiXjywTnGe3P865L4x+P5dQ8eXtyq262lpbtbxgoGVlJ5JPRskcVy1MQo38i4weh9L/AA68YXni2OS4fR0tLQD93MtyJBKQcHAwOPeuxrwL9lrU9Qury6tLmGOOCK1DqYhhAS33QO+PXtnFelePdA8TapqMF14f1cWapFmSN55EV5IyTEMKD8rF23nrhVGD2ujVVSPMgnHldjs6K84n0H4lqoFnr2nqIHK26vPIQ6eVtzJ8hJbcA2O2ScnpUt3oHxAkEd2NetpL6KOdEXznigy+wIxVU+YqA/XPWtiD0KiuV8CaR4h0y61KfX9SjuzdMjRLHM7LGd0hbAYDaPmXgentXVZoAKKKKACiiigAooooAKKKKACiiigAooooAKKKKACiiigAooooAKKKKACiiigDLuP9e/8AvGo6kuP9e/8AvGo6sAqey/4+V/H+VQVPZf8AHyv4/wAqGBo14/8AtI+HtU1aLSNQt7O7v9PtDIt1Ba8yKWxiQDvjB/OvYKK6cvxs8FiI14K7X/DHJjsJHGUJUZOyZ4P+zpoeuReJLvWZtMm0vSFtDbwxSoVMzFgQxyAWIwct05wPSr/7UWk2moWWi3N6y+TardEqX253eV/gea9oxXiH7VOl6tq7eFrPTdBuNXiea5E6iNmhj+WPY0m0HjPIB64pZvjp5hVdZrlem3l+b8ycvwMcHRVFO/8AX4HgEOneELaxksrjSNJ8u4AeRlAKMQQSuTyzj8+leIfFHQdFs9YWXw/uSCWAzSQ8kRHPY+nXuelfW3gr4a6hqd+ltrGmS2dqsSrKJtPUl3HGd2MYPAwOMDvVb4n/AAQ0/wARaPqEGj6C2nXRJMFwluwYN1AO3gqeRwOMivIpVHz2sz0p1HJbH1RND9o01oNzr5kW3KOUYZHZhyD7jmuIv/DfiJ4ZVt/KZpba2SdpZwS7xhfukAELwchic5yMV30IxEgPUKKdXXbW5kefDw54uOozT3V1Bco5iMZW6cGJ1AG/BHYDGB1LFjzVrStF8QR6zY3ksVvBbrLI8tsJt8cO7H3BjOSB14OSx/ixXb0UwAdKKKKACiiigAooooAKKKKACiiigAooooAKKKKACiiigAooooAKKKKACqeo/wAFXKp6j/BTQFOiiiqA1o/9Wv0Fcv8AFySSP4b63JFH5kiwAquM5O4cV1Ef+rX6CuF/aDa6T4LeKns1ka4FixjEYJbOR0ArOV7Ow1ueHeEviR8Qzb6/pOqXNldWpTZpclrIIJoGBzjCkNjHXJ7e9eYeMLcxrq03iKe4v9RuEYpJc3BLgAEevHUcnnivN7ibxbDqZvJrfWbhvlCtHCw2r/GoyPpjqKz9RutfuIZPM0vxGWaAoSyEjeQQxxt6EbePY158aVWb956HY68U72P1G0LnRLHH/Pun/oIrm4ND8Sf2zcXl1exujXqTxCO5kVQgikUqV6YyU45GQT1rovDQYeHtODAhvsseQRj+EVoV6Jx3PP7Lwrrg0WNZmgi1GGG48qZZSWV2UKo3Y+7zIT/tEGrnh3RfElrrLXE8ltbw/ZREmDvAx5fylBtHG1+RgAsx/ixXaUUCOH1rw5r000wsLplDSTtbyvduWt2YLhhnJPR1x2DcVp+H9Hv7O6tLiUmGJFnU2wuGdI1ZlKKB0OMNzjjOOldLRQtBWCiiigYUUUUAFFFFABRRRQAUUUUAFFFFABRRRQAUUUUAFFFFABRRRQAVFdf8e7/Spaiuv+Pd/pQBmUUUVYF/T/8AVH61Zqtp/wDqj9as1L3A+VPiDo+m6n8adYuF0TVru8ilORE58mZlRTj/AL5J6Y5HvWE/hGXUdR1FNQ8Ia7HaTrtZft4VSV6ffJIHPb3rufiHpnxSuPiHqq6TBrDaLNNviaJAUACgYB6jnNefa/ofxjk1R2tfC3iZIJEwCrbwTjqcHK9+xrJ0Kbd2ilOS0R69+zjpGo6HqM1g1mlhYLanED3Xnyb9wwc44GK9M8Xadq1/ewnToI1WOCXE/wBoKPvZGUIRj7vIJx3A9K8g/Zk8PfEnR/Fuoy+MEuRp7WWyAzxEMH35xuPXivoWqjCMVaKsK76nna+Ftc+xvHJGGZ7QRt+/Q8hgUVcocLwdykkHtjrVmbw/4hd5GZLdpWkDNIJyAxEgZGA/h2KCg68Gu7oqhHNeINI1e7eCWK5ErJHIkqCRoklUuh2bckZKqy7uvNZFp4Z14W97HNNsd4ZRE8d24PLK0MZxggRgFfcMe2a7yigAooooAKKKKACiiigAooooAKKKKACiiigAooooAKKKKACiiigAooooAKKKKAMu4/17/wC8ajqS4/17/wC8ajqwCp7L/j5X8f5VBU9l/wAfK/j/ACoYGjRRUN5c29pbtcXU8UEKDLSSOFVR7k8CpSbdkJtLVk1ZPirxBY+G9NS/1ATGJ50gURJuO5zgdSAB9au6ffWWoW4uLC7t7uEnAkgkDrn6g4rmPitYpqWg29rJCJ0a6UmI5w5AOFOOxOM1UYXlyvT1M6lXkpuaV/Qm0Tx5oeta2NJ00XdxL5s0RkEQEatFtL5JOekiEcchhXR3VxHb+UZN2JJBGCBnBPTPoK8p8JeGvseLzRobKzZYzFE0MojcEJsbcvqxWM8/3RV3xFrOoSS6d4duNT8u8/tSJ7maKMsGRZlYRjH3eMA5PfFVVhGnFyclZGGGxUq9RU/ZyTfdf101PTm3FSFbafXGaZsm/wCew/74qj4nW+fQLxNNmlhuzGfKeJAzA+wJH8x7VxE9t8Q72RxIktlavHAsSQ32ZYWjZN5LYG4OrSd8/IOBWR2Houyb/nsP++KNk3/PYf8AfFctrF145t9XmXS7HT7jTYseWJFPmygJGfvbwASxkHI/hBrDluvirO4uFtbCDYHeO3EXyyFWl2q58zI3L5QwDwcn2oA9F2Tf89h/3xRsm/57D/viuYurjxonid1tbOzfSC0GTJkuQWUSBTuGMAs3IOduO9ZVxN8TLfWtRmtYLC8tRvS1imTYpH74och8/wDPIHI5yenWgDvNk3/PYf8AfFGyb/nsP++K5DVLjx1Lo1nHBa2sd5Lalrh4FPyzB1wo3N8g27uSG54461TGrfExmmP9h6aih28oFCWK5Xbn95gHBZfqM8CgDu9k3/PYf98UbJv+ew/74riptR+I6ONulaY6nJOEPyr5hBP+s5YIFIXgMSfmXFSadffER76A3un6VHamVRKqo2/ZvQFgfMwDtZ2xg4KY5zmgDsdk3/PYf98UbJv+ew/74rmfEdx4yje1bQre0kJ81ZvtEZ2r+8j2HaHGfk8zv/hWLPqvxNtDNJJpumSwK0shJicsqfKVVQjfMQpPXliMcdSAegbJv+ew/wC+KNk3/PYf98VwOm618R7zTYbpdIsVM94qIHt2jK22/BkZWkyG2ncF9sHrUVpqHxStdNE11p+nXEkdtG0u+Mhnl8tt+Nr8AOFOADnJxjsAeh7Jv+ew/wC+KNk3/PYf98VxUGueOLrQNMvLLSLdrme5cT+fbtCFgDYVthfcrFecc9MdxUUeqfE5ntwdG0lVZ4POZ1cbFKfvMAOcnd0PQAjOeaAO62Tf89h/3xRsm/57D/viuEbUvic1oxj0nSvPEW4bomClwJeMebn5sRY9Nxz6CRr74mm+khXT9EWBcBJjG5LfvQC23zMD93k7c5zg57UAdvsm/wCew/74o2Tf89h/3xXIeHr7x0uqRR63p9u9pLI28wRgNCCF24bfgqCSDxn8s1W1fUPiPDf3smn6dZTW6faI7RPK4kP7swu5MgOMeYDjGeOKAO42Tf8APYf98UbJv+ew/wC+K4DUr34oTWM0UWm6fC8ok2PCMvFh3CDmTByoQ7u2funtKNS+JUyXZbSNOt4w2IfkLSbS2M48wDIHvg5z2wQDutk3/PYf98UbJv8AnsP++K5zwbeeKPsUkHiOxBnijTy5YgB5mI03BvmOW3l+QAOK6GynknVjJay25BGA5HPHsfwoAkRZAfmkDD024qtqP8FXKp6j/BTQFOiiiqA1o/8AVr9BWX4w1YaF4Z1DV2h88WsJkEecbj2GfrWpH/q1+grlvi7/AMk213/r1P8AMVhVbjTk12OrBU41cTThLZySfzZ5R/wvXVv+hc0z/v63+FH/AAvTVv8AoXNM/wC/j/4V5HRXyX9pYr+f8j9x/wBUsn/58L75f5nr/wDwvnWv+gBp/wD3+ej/AIXzrX/QA0//AL/PXkFFH9pYr+f8g/1Syf8A58L75f5nr/8AwvnWv+gBp/8A3+ej/hfOtf8AQA0//v8APXkFFH9pYr+f8g/1Syf/AJ8L75f5nr//AAvnWv8AoAaf/wB/no/4XzrX/QA0/wD7/PXkFFH9pYr+f8g/1Syf/nwvvl/mev8A/C+da/6AGn/9/no/4XzrX/QA0/8A7/PXkFIelH9pYr+f8g/1Syf/AJ8L75f5nsH/AAvnWv8AoAaf/wB/no/4XzrX/QA0/wD7/PXPf8In4fvLW1+zakYJBFG9yVYSMC0SNt2kjnLHocYBHWsrwv4bsb6/P2rUoWhimiyqNgOhcBgzEjacdhmup18cpKPPv6Hjxy7hxwlN0Lcu697rt1tqdt/wvnWv+gBp/wD3+ej/AIXzrX/QA0//AL/PXMQeEdFkb7YNaLWpcFYDGA2MnIchvlHGARmkHg7SJrqR115YoHMjwxpGHcIrhSMbuoLfiFJo9vjrfF+RP1Hhq7vR28p/cdR/wvnWv+gBp/8A3+ej/hfOtf8AQA0//v8APXnENnp76DLNlvtcWoRwbjINrxsH529RjaOc9+1dJeeENDk8ySHVzAIvNEmyNXDFZWUbRvyFAAJ5JwQeamGJxs/hn+RtXynh/DtKpQtrb7T/ACfmdH/wvnWv+gBp/wD3+ej/AIXzrX/QA0//AL/PXJnwjpPmRxx668km9QytEqgjzI0bBDH/AJ6ZHH8JqpqXh2zt9MmvI5ZGLWzTqrYBgZZFXYwzk5DYzxk9O9OWIx0Vdy/ImGWcOTajGjvp9pfmzt/+F861/wBADT/+/wA9H/C+da/6AGn/APf568gorm/tLFfz/ket/qlk/wDz4X3y/wAz1/8A4XzrX/QA0/8A7/PR/wAL51r/AKAGn/8Af568goo/tLFfz/kH+qWT/wDPhffL/M9f/wCF861/0ANP/wC/z0f8L51r/oAaf/3+evIKKP7SxX8/5B/qlk//AD4X3y/zPX/+F861/wBADT/+/wA9H/C+da/6AGn/APf568goo/tLFfz/AJB/qlk//PhffL/M9f8A+F861/0ANP8A+/z0qfHrWN67/D9gUz822Z84/KvH6Kf9pYr+f8gfCOT2/gL75f5n2vYXC3dlBdKpVZo1kAPUAjP9addf8e7/AEqr4d/5AGnf9esX/oAq1df8e7/Svr4u6R+D1FaTSMyiiitCC/p/+qP1qzVbT/8AVH61ZqXuB5rrPxIvLPVbm0g02B44ZCgZ3OTjvxVX/haOo/8AQLtP+/jVx3iP/kYNQ/6+X/nWfXytTH4hTaUvyPzivnWOjVklU0u+i/yPQf8AhaOo/wDQLtP+/jUf8LR1H/oF2n/fxq8+oqP7QxP835GX9uY//n5+C/yPQf8AhaOo/wDQLtP+/jUf8LR1H/oF2n/fxq8+oo/tDE/zfkH9uY//AJ+fgv8AI9B/4WjqP/QLtP8Av41H/C0dR/6Bdp/38avPqKP7QxP835B/bmP/AOfn4L/I9B/4WjqP/QLtP+/jUf8AC0dR/wCgXaf9/Grz6ij+0MT/ADfkH9uY/wD5+fgv8j0H/haOo/8AQLtP+/jUf8LR1H/oF2n/AH8auR0i0iuLa4kMJuJkZQkQlCcHq3vWrLoGmzTu8GoeVEqjMe0M27amdvzcj5j+RreOIxcldS/I66ePzSpFSjU/L/I2f+Fo6j/0C7T/AL+NR/wtHUf+gXaf9/GrDh0GxNtdK16DKixvHJwA+QxIQbueg646Ux/DkPHl6gCc/MrBQQAcbvvfd9Kftsb/ADfkV9bza1+f8jf/AOFo6j/0C7T/AL+NR/wtHUf+gXaf9/Grm30/TU1dLYNK8Eln5quzhcP5RbtnIyMY4p+l6RY3lhCZLoQzyAYYYwv7zaS2W9PTFKOIxcnyqfft0JWPzOT5VV117dLeXmdD/wALR1H/AKBdp/38aj/haOo/9Au0/wC/jVg/2DpobDarKOuB5K5HKjn5uvzfoaVNBtdyZmZivl7lXH73ecEg57ZAxz0p+3xn835FfW82v/E/9JN3/haOo/8AQLtP+/jUf8LR1H/oF2n/AH8auCnQRzyRhgwVioPrg1HXP/aGJ/m/I4nnePTt7T8v8j0H/haOo/8AQLtP+/jUf8LR1H/oF2n/AH8avPqKP7QxP835B/bmP/5+fgv8j0H/AIWjqP8A0C7T/v41H/C0dR/6Bdp/38avPqKP7QxP835B/bmP/wCfn4L/ACPQf+Fo6j/0C7T/AL+NR/wtHUf+gXaf9/Grz6ij+0MT/N+Qf25j/wDn5+C/yPQf+Fo6j/0C7T/v41J/wtHUv+gXaf8Afxq8/oo/tDE/zfkH9uY//n5+C/yPdPAniKTxJpk1zLbLBJFL5bBWyDwDn9a6GuB+Cf8AyBL/AP6+v/ZFrvq+jwk5VKMZS3PvcrrTrYSFSo7toy7j/Xv/ALxqOpLj/Xv/ALxqOuw7wqey/wCPlfx/lUFT2X/Hyv4/yoYGjXi37UFrqE9pozO1yuiK8n2p4U3eXJgbGZe4617TTZEWRCjqrqRgqwyDXXluNeBxMa6V7f8ADff2OPH4T65h5Ub2ufP/AOzKl63ia/l063mi0FLXZJJJn9/NuG1j2zjdwOgwOa9i8aSaWthFHqt8lrEX3DI3FyO2O9bkMMcKBIo0jQdFUYH5Cud8d2t7dQWq2S2DFZCzi6iL5HHTBGK2zHHxzDFutKPKn59u77/I5sLhKmAwfsqb5pLy7+V9vmeZat4j0v7W1tosaqpYK+oXVvjyiSMFFAzngYyOw44q/o1lFHq1sYLSK5R7mIvKZvPIIcHPP3eeegOay/FOi6lLcoJNGeSQOSTZQs0WzAAzuzluOoHas3w34VuIvEOnXsOg63YkX0TSPHeOFIDgksjcbfXivJxeOoXVNUpW8knr56p/gdGAwONpylWq1VKT035bLsl/Tb+R9B3scklnNHDI8UjIwV0xuU44IzxmuJvV8bfZbqPTmeW4ksIctcN5QglCDf5Z2sHZue2AevpXeiinY7Ti7G38SXE7RTXWoIhvI380YjCLgmSPBB3KMABgBnd7Gnxp4mj13TUaW8ktRcXPnkhdrxmVtm4gcYTbj1B9c12NFMVgHSiiigYUUUUAFFFFABRRRQAUUUUAFFFFABRRRQAUUUUAFFFFABRRRQAVT1H+CrlU9R/gpoCnRRRVAa0f+rX6CsXx9pdzrfg7VNKs9n2i5gKR7jgFuoBPbpVlJ5kUKr8fSl+1T/8APT9BUShzRcX1NKNWVGpGpHdNP7j5u/4VF4+/6A0f/gZF/wDFUf8ACovH3/QGj/8AAyL/AOKr6R+1T/8APT9BR9qn/wCen6CvK/sSh3f3/wDAPtf+IgZn/LD7n/8AJHzd/wAKi8ff9AaP/wADIv8A4qj/AIVF4+/6A0f/AIGRf/FV9I/ap/8Anp+go+1T/wDPT9BR/YlDu/6+Qf8AEQMz/lh9z/8Akj5u/wCFRePv+gNH/wCBkX/xVH/CovH3/QGj/wDAyL/4qvpH7VP/AM9P0FH2qf8A56foKP7Eod3/AF8g/wCIgZn/ACw+5/8AyR83f8Ki8ff9AaP/AMDIv/iqP+FRePv+gNH/AOBkX/xVfSP2qf8A56foKPtU/wDz0/QUf2JQ7v8Ar5B/xEDM/wCWH3P/AOSPm7/hUXj7/oDR/wDgZF/8VR/wqLx9/wBAaP8A8DIv/iq+kftU/wDz0/QUfap/+en6Cj+xKHd/18g/4iBmf8sPuf8A8kfN3/Co/H3/AEBo/wDwMi/+Ko/4VH4+/wCgNH/4GRf/ABVfSP2qf/np+go+1T/89P0FH9iUO7/r5B/xEDM/5Yfc/wD5I+bv+FR+Pv8AoDR/+BkX/wAVR/wqPx9/0Bo//AyL/wCKr6R+1T/89P0FH2qf/np+go/sSh3f9fIP+IgZn/JD7n/8kfN3/Co/H3/QGj/8DIv/AIqj/hUfj7/oDR/+BkX/AMVX0j9qn/56foKPtU//AD0/QUf2JQ7v7/8AgB/xEDM/5Yfc/wD5I+bh8I/iArBl0dARyCLyLg/99U9vhT8RW8zdpm7zTukzfRHec5y3zc819Hfap/8Anp+go+1T/wDPT9BT/sWh3f3/APAJfH2ZP7EPuf8A8kfN3/Co/H3/AEBo/wDwLi/+Ko/4VF4+/wCgNH/4GRf/ABVfSP2qf/np+go+1T/89P0FL+xKHd/18iv+IgZn/LD7n/8AJHzd/wAKi8ff9AaP/wADIv8A4qj/AIVF4+/6A0f/AIGRf/FV9I/ap/8Anp+go+1T/wDPT9BR/YlDu/6+Qf8AEQMz/lh9z/8Akj5u/wCFRePv+gNH/wCBkX/xVH/CovH3/QGj/wDAyL/4qvpH7VP/AM9P0FH2qf8A56foKP7Eod3/AF8g/wCIgZn/ACw+5/8AyR83f8Ki8ff9AaP/AMDIv/iqP+FRePv+gNH/AOBkX/xVfSP2qf8A56foKPtU/wDz0/QUf2JQ7v8Ar5B/xEDM/wCWH3P/AOSPm7/hUXj7/oDR/wDgZF/8VSp8IfHrOFOkRICcFjdxYHvw1fSH2qf/AJ6foKPtU/8Az0/QUf2JQ7v7/wDgCfiBmf8ALD7n/wDJFnSrdrTTbW1chmhhSMkdCQoFSXf/AB7v9Kpfap/+en6CmyTSSDDNkV6yjY+Ibbd2R0UUVQi/p/8Aqj9as1W0/wD1R+tWHZVUsxwBUvcDyHXvA3iOfWrye3s45YZZmdHEyjIJz0JzVH/hAfFP/QPT/wACE/xr2j7TB/z0/Q0faYP+en6GvMllNGTb1/r5Hz0+GsJOTk3LXzX+R4v/AMID4p/6B6f+BCf40f8ACA+Kf+gen/gQn+Ne0faYP+en6Gj7TB/z0/Q0v7Ho93/XyJ/1Xwf80vvX+R4v/wAID4p/6B6f+BCf40f8ID4p/wCgen/gQn+Ne0faYP8Anp+ho+0wf89P0NH9j0e7/r5B/qvg/wCaX3r/ACPF/wDhAfFP/QPT/wACE/xo/wCEB8U/9A9P/AhP8a9o+0wf89P0NH2mD/np+ho/sej3f9fIP9V8H/NL71/keL/8ID4p/wCgen/gQn+NH/CA+Kf+gen/AIEJ/jXtH2mD/np+ho+0wf8APT9DR/Y9Hu/6+Qf6r4P+aX3r/I8X/wCEB8U/9A9P/AhP8aP+EB8U/wDQPT/wIT/GvaPtMH/PT9DR9pg/56foaP7Ho93/AF8g/wBV8H/NL71/keL/APCA+Kf+gen/AIEJ/jR/wgPin/oHp/4EJ/jXtH2mD/np+ho+0wf89P0NH9j0e7/r5B/qvg/5pfev8jxf/hAfFP8A0D0/8CE/xo/4QHxT/wBA9P8AwIT/ABr2j7TB/wA9P0NH2mD/AJ6foaP7Ho93/XyD/VfB/wA0vvX+R4v/AMID4p/6B6f+BCf408eB/FwKEWZBThCLlPl+nzcdTXsv2mD/AJ6foaPtMH/PT9DR/ZFHu/6+QLhjCLaUvvX+R4v/AMID4p/6B6/+BCf40f8ACA+Kf+gen/gQn+Ne0faYP+en6Gj7TB/z0/Q0f2PR7v8Ar5B/qvg/5pfev8jxf/hAfFP/AED0/wDAhP8AGj/hAfFP/QPT/wACE/xr2j7TB/z0/Q0faYP+en6Gj+x6Pd/18g/1Xwf80vvX+R4v/wAID4p/6B6f+BCf40f8ID4p/wCgen/gQn+Ne0faYP8Anp+ho+0wf89P0NH9j0e7/r5B/qvg/wCaX3r/ACPF/wDhAfFP/QPT/wACE/xo/wCEB8U/9A9P/AhP8a9o+0wf89P0NH2mD/np+ho/sej3f9fIP9V8H/NL71/keL/8ID4p/wCgen/gQn+NH/CA+Kf+gcn/AIEJ/jXtH2mD/np+ho+0wf8APT9DR/Y9Hz/r5C/1Xwf80vvX+RzHwy0PUND0i4i1GNY5Zp94QMGwNoHJHHausqNJ4nbar5NSV30qSpQUI7I93DYeGHpRpQ2Rl3H+vf8A3jUdSXH+vf8A3jUdbm4VPZf8fK/j/KoKnsv+Plfx/lQwNGiikJA68VAC1R1fWNL0iNZdUvrezRskNM4UHHXr9RVxWVgCrAg9COa+dP21oNYuovCMOmLctAZrlrsRZwEHk8sO+OaT9bepUVd7X9D6MRlZA6kFSMgjoRWVf+JNAsNWTSb3WLK3v5FR0t5JgsjKzbVIB9W4HvVzS9q6ZaKGBAhQA4xn5RXy/wDtAabdah+1N4Tmt7cSpDDp7sxkC7Ql4xY4PXAYce9Vpq2yVdtJI+qG3FflIVu2RkUzbcf89Iv+/Z/xrN8YnVh4Zvv7BbZqZjxbNsD7WJHODwcc1x8evfEWN5mbw6JHuZ1EMbKNlrH5aBssp+Y+YWbnqoPIPFSB6FtuP+ekX/fs/wCNG24/56Rf9+z/AI1xGgax47/sq9k1LRIXudnmWo2mPLGUqUYZ6BcMO+KG8RePo40z4TgmlIDBY5CquePkyT8h+8dx44A6mmB2+Lj/AJ6Rf9+z/jRtuP8AnpF/37P+Nebvr3xJfz44/D8YV5N0U5VlZUxH8qoQe5f7xBPbpTr/AMZeNNJ0pbvUfDtvEhCrvZmJD7CcEA8lmwox0zk8CgD0bbcf89Iv+/Z/xo23H/PSL/v2f8axbzVNaj00TwaaHmMkCsnlsfLRwvmNgcvtyeBzxWEniDx9LKqJ4XtolyNzSs3yksAV4PO3JO4cMBx0oA7fbcf89Iv+/Z/xo23H/PSL/v2f8a88g8Z+NpoLyWLwf5pt8xmNC24S+UWC8/e+fapI4Geanh174hR3cyy+HbeeONpTuGUDKsoCqpJ6shznpxQB3m24/wCekX/fs/40bbj/AJ6Rf9+z/jXnv/CVeLNX8IXl5pOlgX0V8kKeShIKBVaTAbqQxaPI4zycDJG1qGueJo47Z7XQWIks0lcOrOyyE4ZCF7qOcfxZwvSgDqNtx/z0i/79n/Gjbcf89Iv+/Z/xrhH8R/EIRyS/8IjbfLAXWLzGLM/khtuc4/1hK/QVLceIvHVsJd/hWK5OJBEYGblg2EBz0DAE57cDvQB22Lj/AJ6Rf9+z/jRtuP8AnpF/37P+NcRBr/jj7cq3XhpEgIj3yR5cLu5OFzkkcL6A89BVQ+JPiJJM8q+F40hAbyo9rbnIdsFiT8oK7OPXODigD0Lbcf8APSL/AL9n/Gjbcf8APSL/AL9n/GuL0HxX4iufGUGgapo0FrmKZ5WQsSFRyqSegV8AgHnmu5oAi23H/PSL/v2f8aNtx/z0i/79n/GpaKAIttx/z0i/79n/ABo23H/PSL/v2f8AGpaKAIttx/z0i/79n/Gjbcf89Iv+/Z/xqWigBiCXPzuhHspH9araj/BVyqeo/wAFNAU6KKKoAooooAKKKKACiiigAooooAKKKKACiiigAooooAKKKKACiiigAooooAKKKKACiiigAooooAKKKKACiiigAooooAKKKKAL+n/6o/Wn3v8Ax7N+H86Zp/8Aqj9afff8ezfh/Op6gc74h1aHRdN+3XCF081I8B1QAs2ASzkKB6kmsqHxx4edFEl20Nx5SSNbsP3illVghA/iw6n6EVvXtra3sSxXUaSosiyBSeNynIP51ljwvoCwTwJaukVwuyVEupVVhgDGA3HAA47ADoK11FoL/wAJRo+9o1mnaQOyJGIW3SsrMrBB/Fgo2f8AdNRnxhoG1mF6zKMbGEbbZCSgwpPU5kj/AO+hTbPwlolvEytHLI5lkkWT7RIrJvkd8IQ3yAb2Hy4z361Yk8N6E8CwfYwkaq6gRzOmFbZuHysOD5acf7PuaNREUPi/w/Pe/YoL8S3PnLB5SDLFzux/6A//AHya3qxU8M6EkIhW0KwiRZBELmQIGXphd2AOemMe1bJYE53D86BhRSbl/vD86Ny/3h+dAhaKTcv94fnRuX+8PzoAWik3L/eH50bl/vD86AFopNy/3h+dG5f7w/OgBaKTcv8AeH50bl/vD86AFopNy/3h+dG5f7w/OgBaKTcv94fnRuX+8PzoAWik3L/eH50bl/vD86AFopNy/wB4fnRuX+8PzoAWik3L/eH50bl/vD86AFopNy/3h+dG5f7w/OgCa1/4+E+tadZdoR9oTkdfWtSs57jRl3H+vf8A3jUdSXH+vf8A3jUdMYVPZf8AHyv4/wAqgqey/wCPlfx/lQwNGvGf2m77VorbR9Pt759P026aT7ROCwUyADYjFeQDzXs1VdT0+x1O0ez1C0gu7d/vRTIGU/ga68txccHiYVpR5kun9dtzjzDCyxWHlSjKzf8AX4nhX7NWp37+Jr7SbS4urvSIrTfLJKxK+duGCoP3QRu46nGag/bL8S6j4eTwmlj5eLyW5STeucAeTgj35Ne76No+l6NbfZtJ0+3soSclIYwoJ9Tjqa+ef23iY5/BE62z3Dwz3TqoXcnBt8lx6Yz+OKvN8VRzHEyqeztF9H1t1fS7ZOU4ergKEYc+q6rpfset3lxbQ/ZhdahtYWkZVFtiwRCoxnB5614z8VV0Jv2pPDLeJJ7yQDTLBrWS1QgNObuTy9wHRc4z2r6M0m3kXSNNWOZiqQpuL/MzDaO9fM37Ssdqn7S/gi4S+YXjy6ZG9sFIHl/a3IbPfJ4x7V5tFKMr21fzPQm3JWvoj6b8SzX0GiXMumpvulUbOM4GQCwGDkgZOMHOOhrkZ9T8aG0vfsFpNc3D2qNEHVEFuw6n5o1Dsw+YDPsQtegUUEnD3dx4yhRZrSO4uUku4VdJFhVoYht8zaAo3bmZhk5wFyOTVSXUvHK21sttby3EazyLPeCNA0q7eCsbIpABz1HJUDJBzXodFMVjh5JvEzWLXS6leRBIGIL2iHzCZ8RnaIiwYxjnggbs7Riuv0x5pdOtpbmJoZ3iRpY2IJRiBkHHGQfSrNFAwwKMD0oooAMCjAoooAMUYFFFABgUYHpRRQAYFGB6UUUAGKKKKACiiigAooooAKKKKACqeo/wVcqnqP8ABTQFOiiiqAKKKKACiiigAooooAKKKKACiiigAooooAKKKKACiiigAooooAKKKKACiiigAooooAKKKKACiiigAooooAKKKKACiiigC/p/+qP1qeQAqAQCMjrUGn/6o/Wp36D6ipe4CeVH/wA80/75FHlR/wDPNP8AvkVQ8Rw3c+mGOz3s3mIZESTY8kYPzKrcYJHfI+orJ0lPFX9uuLgxW+joy+TG215doRgQWyScnacnBHI5HJQHS+VH/wA80/75FHlR/wDPNP8AvkVxt5F8QYtOla2urOe7kjGxTEgWJ+DnqNwzkdRxzyRgz6TF42i1W2S8mtjYCeYy7Yw5aMklBuLArgEDgNyPTmi4HV+VH/zzT/vkUeVH/wA80/75FPHSigBnlR/880/75FHlR/8APNP++RT6KAGeVH/zzT/vkUeVH/zzT/vkU+kPSgBvlR/880/75FHlR/8APNP++RXHXVv4vt4EXS41+2tcn7VPcSrJFMmeCilvkGOwHBGMN96tDVl8UKIlsZBIBbpvcJHlpNw38MRztzt7Z6kUXA6Hyo/+eaf98ijyo/8Anmn/AHyK4+K38dIxT7RbDeHbfhWVSS2OvOR8mAOOGz2z2SghQCcn19aBIb5Uf/PNP++RR5Uf/PNP++RT6KBjPKj/AOeaf98ijyo/+eaf98in0UAM8qP/AJ5p/wB8ijyo/wDnmn/fIp9YOuLrX9pA6bH5kUkUahmcBI2Em5iwyDyvAwDz1oA2/Kj/AOeaf98ijyo/+eaf98iuOSPx9JK6m6t4UMCbd1vGSJNy7yWDem/A29CCSDxVi3HjQ6pZefJbpaCZvtYEKNuTA27DvBUdckgnOMDHNAHU+VH/AM80/wC+RR5Uf/PNP++RXDX/APwsCeC5nsPLjlSaZbZZVQfLlgjFcjcuAnUg8sfTOnocPi+LWwupXUMunfvmOIU3ElyUG4MCAFIA+U5wcnplh0Om8qP/AJ5p/wB8ijyo/wDnmn/fIp9FIBnlR/8APNP++RR5Uf8AzzT/AL5FPooAYY41wVRQcjkCn0j9B9R/OloAy7j/AF7/AO8ajqS4/wBe/wDvGo6sAqey/wCPlfx/lUFT2X/Hyv4/yoYGjRRRUAFcl8QfAWl+NXsm1K91G1NmkqIbORE3LJs3Btyt/cXpjvXW1ynxH+IPhn4f2VpeeJrm4giu5Wih8m3eUlguTwoOOKUkmtRqTjqmdPbQrb28UEedkaBFz1wBiuA8bfCHwv4u8f6Z421S41RNT03yPISCZFiPkymRdwKEn5ic8jiuck/aa+EsbbX1bUlb0OmTf/E1Y0j9o74V6rq9lpVnq1+91e3EdtAradMoLuwVQSVwOSOaal1RHNHuel+J9Uk0XQ7jU49OvNSeELi2tIy8smWA+UDrjOfoDXD/APC077/om/jP/wAF7f4V3fiPVrfQ9Du9WukkeG1Te6xjLEZxgfnWa3jTw3FCj3Opw27tgGN8llbDHacA8gI+f90100KtGCaqU+Z+rRtCUEvejc5b/had9/0Tfxn/AOC9v8KP+Fp33/RN/Gf/AIL2/wAK6efxx4ZhuIYG1JCZQWRwjeWQHCE78bSMsO9SReNfC8srRx6xbs6xGVlw2VUFgSRjj7jcdeDW31jC/wDPn/yZl+0p/wAn4nKf8LTvv+ib+M//AAXt/hR/wtO+/wCib+M//Be3+FdBB8QvCsrOBqSBQC0bYJ85dgfcmMlhtOau3XjDw5aW9lPd6pFbrfQC4thIGDSIQCCBjOeRx1o+sYX/AJ8/+TMPaU/5PxOS/wCFp33/AETfxn/4L2/wo/4Wnff9E38Z/wDgvb/Curg8ZeHri8Ntb6gkoW1ku3lUHy0jQxhst6/vF4+uaWXxl4YiE5k1m1UW4zMcnEY8xo8njj51ZfqDR9Ywv/Pn/wAmYe0p/wAn4nJ/8LTvv+ib+M//AAXt/hR/wtO+/wCib+M//Be3+FdUvjfwm1zFbf29ZLLNII4lZ9u9j0xnqDjg9DTT438Mobz7RqcUAtHKyNJnaQNvzKRwV+defcUfWML/AM+f/JmHtKf8n4nL/wDC077/AKJv4z/8F7f4Uf8AC077/om/jP8A8F7f4V1DeOfCKyxQtr9kJZQ/lpv+Z9rMrYHU8qw464NOTxn4dGjadq1zqCWdtqMRltvPBUsoXcePXHOKPrGF/wCfP/kzD2lP+T8Tlf8Ahad9/wBE38Z/+C9v8KP+Fp33/RN/Gf8A4L2/wrqP+E48KZx/bVvngYw2cl/LA6dd/GOuae/jTwvGivJrVqis5RWYkAkKX6kf3QSD0I6Zo+sYX/nz/wCTMPaU/wCT8TlP+Fp33/RN/Gf/AIL2/wAKP+Fp33/RN/Gf/gvb/Cujfx/4UhnuYbzVorNoGVT9oBj3ZCYK5HP31z6Z5q1N4w8Ox2MF+dTia0nuGt0mRWZPMAJIJA4AAPPSj6xhf+fP/kzD2lP+T8Tkv+Fp33/RN/Gf/gvb/Cj/AIWnff8ARN/Gf/gvb/Cum1Txx4d0+xt7yS8aWK5Mgi8qJmJMZAcHjgjPfFTWvjLwvdfavs+uWchs7c3NyA/MUY6sw6jGOe4o+sYX/nz/AOTMPaU/5PxOT/4Wnff9E38Z/wDgvb/Cj/had9/0Tfxn/wCC9v8ACuoh8b+F5DOP7WhTyHEbmRWQZJUDGRyMugyPWpNF8YeH9WVzbXyKUklQrKChxGzgtg9F/ducnsKPrGF/58/+TMPaU/5PxOT/AOFp33/RN/Gf/gvb/Cj/AIWnff8ARN/Gf/gvb/Cukk8daBvulgnkuRaWMt9OY4zhI48ZHOPmOQQPQg9DU8njXwrHcyW0mt2qSxSGOVWJGxh1Dccfj1o+sYX/AJ8/+TMPaU/5PxOU/wCFp33/AETfxn/4L2/wo/4Wnff9E38Z/wDgvb/Cuy03xToGo3CW9nqcMszyeUseCG37XbbgjIOI3P8AwE1s0fWML/z5/wDJmHtKf8n4nDeDPiJD4i8SyaBL4f1jSLxLf7Ttv4vLJTOMgHnrnn2NdbqP8FcCn/JyMv8A2Lkf/o5677Uf4KWMp04Ti6asnFO2+4q0YprlW6KdFFFchiFFFFABRRRQAUUUUAFFFFABRRRQAUUUUAFFFFABRRRQAUUUUAFFFFABRRRQAUUUUAFFFFABRRRQAUUUUAFFFFABRRRQBf0//VH61O/QfUVBp/8Aqj9ankztyATgg4FS9wMLx/Za7eeGpx4ZuFg1iF0ntPMlaOKR0YHy5COdjcgjmuFh0L4vQsLRNbsnt7Nla1nklJecrGcCTjLAtjcGJ55XAGK9U84f885f++DR5w/55y/98GlYDjvCMXxIXxLu8S3GlPpLWgYrbj5lmODtHAJ2ksNx4ICnAOa7aovOH/POX/vg0ecP+ecv/fBoAloqLzh/zzl/74NHnD/nnL/3waAJaKi84f8APOX/AL4NHnD/AJ5y/wDfBoAloNRecP8AnnL/AN8Gjzh/zzl/74NAHjmj+GfjBpusapqC6tHdxtqU09tb3GpyOjwmUlUwwYJ+7O0AYCkAheMnsvAafEhdbuz4wk0ltO+zR/ZhaHLebk7s8Dt+B4wBznsfOH/POX/vg0ecP+ecv/fBoSAloqLzh/zzl/74NHnD/nnL/wB8GgCWiovOH/POX/vg0ecP+ecv/fBoAloqLzh/zzl/74NHnD/nnL/3waAJa86+J/h/x9qviPTrrwhrn9m28VpOku+dhGJSjhCYxw+WK8tnbtyMGvQPOH/POX/vg0ecP+ecv/fBosB5x8PvD3jqz12zl8R3TfYU0Z7W5VNVuJvMnMilHAd2w4QMC4IOT1PG2paeD/iLbzaXDH4gYaYtvefbIn1S4luFmlWTy8SvuLqhMQXJBGGPJxj1Lzh/zzl/74NHnD/nnL/3wabBHAeEtF8e2fiHT11e/wDP02GJJZ5jfM7SSfZY4mi2EcjzFaTdnkt0zXolRecP+ecv/fBo84f885f++DSAloqLzh/zzl/74NHnD/nnL/3waAJaKi84f885f++DR5w/55y/98GgCR+g+o/nS1GJN5CiNxz1IxUlAGXcf69/941HUlx/r3/3jUdWAVPZf8fK/j/KoKnsv+Plfx/lQwNGqWtatpui2LX2q30FlbLwZJnCjPp7mrteO/tKaFqepwaRfRWt7e6ZamQXUVoN0iFgNsgXvjB/Pt1rry3C08XioUakuVPr/XfY48wxM8Nh5VaceZroen+H/EGjeILVrnRdStr6JTtYxPkqfQjqPxr5+/b0Z18J+GGjOG/tCXBx/wBM62v2cdH1pPEt5q39mz6Zoy2ht40lQqZm3AhjnG4jByenOBWR+3jC0ng3w+w6R3sjn6bVH9arN8FTweJlRpy5l/WjtpcwwOLqYrCe1nGz/rVHyQ+j6lMzSfu2AXO4yqMjtjnmtn4c6bfW3xM8KtcW0iKuuWWWI+X/AF6d+lZ91d6rBFiSOVVZBhtxIx25zjvWv8OtRvLn4l+Fo5ZD5Z1qy+XOek6eteXFlq1z9HdYjt5NMuFu7Y3MAQs8KrkvjnAHc8VxV3deC/tN5qU+gs07JBPK7CMM4mBQNguMACVgx4HzNyTXb6ncwWen3F3dNtt4YmklPooBJ/SsDy/DLIRcXS2UqQpE0E175ckEfZMbvkDBeR/FjvV9T0DGaXwUXNn/AGC0i2czxeVhGWNNy5cLv4i3bMDHfIXqakij8Ete2+lyaKIru5uDbiNtrOGjy+8srnjLnDZJySOoOJdVu/A9jqv2S9mxdBbZ0+dyDFKZFiVTnHl/u5Dt+6oBJx1pbfVvhrZ29rcf8JJ4eZIMXFvcT6pE5RSWUMrs2dpIcDnGd3vTEbMHg/wzCkaxaNaosYUKqghcKAFBGcHGBjPoKkm8K+HppbSWbS4JHs0SO3LZPlqmdoHPbJ/Om3Hi7wrbGVbjxNosJglEEoe/iXy5CMhGy3DEc4PNXNb1nTtFit5dRuFgS4uEt42boXbOM+gwCSTwADQMrW3hbw/bPM0Gk20ZmieGQAcMj7d4x0+baufXAqu/gnwrJCIX0aBowGAVixwGYs3fuWJPrnmnR+NfBzoHTxZoLKYfPBXUYSPK4+f733eRz05q7p2vaJqTRrp2sadeGQZjEF0km8bVfIweflZW+jA9xQBm6N4J8P6VdPdQ2zSTmQOjyN/qwOiKBgBBnhenT0FT33g/wzfTSzXej200krFnLA8kjB78ZHBx1HBzW7RQBh/8Ij4c3s/9lQ72zubLbmyxbk5ySCSQT0ycYzUWqeC/Deo6bDYT6bGsNvAbe32EgxIey/8A1810NFAHOWfgjw1a3r3cenK0jeWQJGLBWR94YZ/iLfMW6k9afJ4L8KyEGTQ7R+vDKSMdMY9AOAOg7YroKKAMWXwr4fldJJdMieVCSsrMxkBOzJ3Zzk+WnOf4RUknhvQ5LN7OTTYZIHmM7o+SGcjbk568cemOOla1FAGQ3hnQmtYLV9NhaK3dnjBySGY5Yk5ySTyc5yada+HNFtRdi10+OAXYYTiMld+4kseDwSSckc1q0UAYEngzwvIUL6LatsIIBBxkbe2cdUU/UZ60/T/Ceh2F893bWaqWt3t/LPzJsdy78HklmOTkn8MnO5RQBkQeGdBhgmgj0yARzwtBMDk+ZG2AVYnkjAA+gA6AVWPgzwx5NxGuj2yi5x5p253YbcOueh5HaugooA5rSfA/hzTliZbNri4jLN9pmcmVmbcCSRjnDuOnRjW/aWsFrGY4E2KTkjJPP41NRQB5sv8AycjL/wBi5H/6Oeu91H+CuCX/AJORl/7FyP8A9HPXe6j/AAV6GO3p/wCGJvX+z6Ip0UUVxGAUUUUAFFFFABRRRQAUUUUAFFFFABRRRQAUUUUAFFFFABRRRQAUUUUAFFFFABRRRQAUUUUAFFFFABRRRQAUUUUAFFFFAF/T/wDVH61LdMyQMy8GotP/ANUfrT73/j2b8P51PUCn9pm/56H8hR9pm/56H8hWN4m1iHQdKOoz2808YlSMrFjcNzAZ57DqfYVlyeOtBh1O4sbmYweXMkMUrY2zlgcleeikFT7g1pZCOt+0zf8APQ/kKPtM3/PQ/kK5uLxbosqho5pGDRSTKdoGY0OC3J6Z49j1xUTeNvDiW63TXjC2ZWPn+WfLDBWYqW6bsKeP1osgOp+0zf8APQ/kKPtM3/PQ/kK5G/8AGumL4f1TVNMzevYWLXZjztU4HCk84PuAR19DXmPgf4+ah4nmuI18JW1sYUViftzyZyfaLirdJ+zlVt7q3NKNOVaoqcNWz3z7TN/z0P5Cj7TN/wA9D+Qrk/Avia68RfavtGnx2nkbcbJHbdn/AHlX+tdNWUJRmuaI69GdCbpzVmib7TN/z0P5Cj7TN/z0P5CoaKuyMib7TN/z0P5Cj7TN/wA9D+QqGiiyAm+0zf8APQ/kKPtM3/PQ/kKhoosgJvtM3/PQ/kKPtM3/AD0P5CoaKLICb7TN/wA9D+Qo+0Tf89D+VQ0q/eH1osgM9fE9u43Rf2hMnaSLT5nRvcMEII9xS/8ACSx/88dV/wDBZP8A/EVT8Nz/AGfwbpUvls/+hwjA6/dFXl1Bcyb4ZESOPzC2CeMZ9K6J04KTSi9PP/gHLCpOUU3Ja+X/AARv/CSx/wDPHVf/AAWT/wDxFH/CSx/88dV/8Fk//wARTIdb02QA+eUBRXBZeCpJAORkHkH8qdNrOnRw+ctyko3hMRnJySB+XPWl7KN7cj/r5D9o7X5193/BF/4SWP8A546r/wCCyf8A+Io/4SWP/njqv/gsn/8AiKR9Y0xUZheRuVUttU5Yge1NbWrNJ7WBxMHuY0kj+XjDHAzz+fpQqcf5H/XyBza+2vu/4I//AISWP/njqv8A4LJ//iKP+Elj/wCeOq/+Cyf/AOIpzappyqWa8iAHUk++KR9W01F3NfQqMAjLdf8AOR+Ypckf5H/XyHzS/nX3f8ET/hJY/wDnjqv/AILJ/wD4inR+JIGljjY30JkYIrT2MsaljwBuZQMk9Oac2pWK/euoxzjk1T8RyJLo8MkbBla9tMEf9fMdONODkouL1/rsTOc4xclJO3l/wToLaeVplVmyD7VerMtf+PhPrWnXJJanWZdx/r3/AN41HUlx/r3/AN41HTAKnsv+Plfx/lUFT2X/AB8r+P8AKhgaNFFFQAV88ftxhW8F6QpYLmeTGTjvHX0PVLVdJ0vVoli1TTrW9jU5VbiJZAD6gGgmceaLR+Ykk0pDI1zGVJGR5i81tfDQL/wsvwswkjONbsuA4z/r0r9D/wDhCfB//QraL/4Ax/4U+Dwf4Ut5454PDWjxSxsHR0s4wysDkEHHBBpJHMsM09y9r0Fjc6RcxamVFlt3T7zhSincQ3+zxyO4yKxYNC8OR6lJeQ3Ijmgld1VZgFt2KlG2r0UfN+eK3NZsV1LS7iweRo1nQqWHJH4d/p3rmr/wLDfTme41KbzHZXk2AosrB9x3BWHHoARjjO7Ao6nWJ4u8JeENXvLrXNdk+eLTHsZpTc7UihbcSxHQOAzgN6Mw71ys3hz4StpMsNzqsbQtZJcSs04RzB5ZtlcgAYB8xgMAfM5I5Ndhq/gXTdR8HXnhh5GjtbmJIy4jUt8rbhuyMOM9Q2R19axdX+EulahoX9kvq1+EWwtbFZGCSExwMzfMGGG3FgSDwCi4xigDCu/CXwgt4pLy51pWjurdruMte79tvcucFABnYzOwHXO9hWh4pm+G+t2n9m+KfGJuv7Ng8mdJrkRfvJ0aMTMoUfOVaQAjgAtxxkFz8E9CcXix6xqwW8iggk85kmZEi+75ZZf3bDjDD7pHFbPiP4bWOuM8l1q2oJPLevcSyoVLNG8RhMIyDtURswBHI3E96GBHH8J/BrNFObe4ldXSTf5oG8qsSqSFAGMQrwBjlvU1c8A/D/TPCWpX19bSvNJOkcEAZcC3gRVVUHcsQi7mP3tq+ldhEixxrGihVUBVUdAB0FOpgFFFFABRRRQAUUUUAFFFFABRRRQAUUUUAFFFFABRRRQB5sv/ACcjL/2Lkf8A6Oeu91H+CuCT/k5GX/sXI/8A0c9d7qP8Fehjt6f+GJvX+z6Ip0UUVxGAUUUUAFFFFABRRRQAUUUUAFFFFABRRRQAUUUUAFFFFABRRRQAUUUUAFFFFABRRRQAUUUUAFFFFABRRRQAUUUUAFFFFAF/T/8AVH60+9/49m/D+dM0/wD1R+tSXSs8JVcAkjr9anqBjXdrb3kax3UKyorrIFbpuU5B/OqEHhvQ4DA0GnpCYAqxGN3UqFzgZB5HzHg9c85re+xTf34/1o+xTf34/wBa05kI5yTwr4fkH7zT9/7wy5aeQneQAX+997AGG6jHBFVD4J0U6gk/lsLZFbbahm2FmVlLk5yThm5689a677FN/fj/AFo+xTf34/1ougOfvPD9jJDObeMx3Ulq1qk0kjyFEOMjlvVVJ7nA5riF+GF8o+XW7QfS2kH/ALUr1f7FN/fj/Wj7FN/fj/Ws5whP4jqw2NrYa/s3a/kjkPA3hm48O/avPv4rrz9uNkbLtx9Waumqz9im/vx/rR9im/vx/rVQUYLlRlXrTrzdSb1ZWoqz9im/vx/rR9im/vx/rVcyMitRVn7FN/fj/Wj7FN/fj/WjmQFairP2Kb+/H+tH2Kb+/H+tHMgK1FWfsU39+P8AWj7FN/fj/WjmQFalX7w+tWPsU39+P9aPsU39+P8AWjmQHJaDcaXL4S02zutQtonS2jWRGmRWVlUAghuhz7VdjbQo3kYapaHfH5Z/0mMcYx1GD2rZfR4nYs9vZsxOSWiBJ/Sk/sWD/n1sf+/I/wAK6JV4Nt66nNGlOKS00OfktvDMisrX9p8xy2LtBuOScnnnkn86aLPwyP8AmI25yoU/6avKg5xwemcH8K6L+xYP+fWx/wC/I/wo/sWD/n1sf+/I/wAKPbx7sXsH2Rz0Vr4aiD7NRthuOc/bFyD6jn6/nUzr4edom/tK1BijWOMi7XKKvTBz16/UE1t/2LB/z62P/fkf4Uf2LB/z62P/AH5H+FHt492NUZdkc1cWfh1oAltqVlA6jaji4T5RnOOv+fepXtfDDDaL60UZyALteDxkjnvgZ+ldB/YsH/PrY/8Afkf4Uf2LB/z62P8A35H+FP6xHuxewfZHPra+F1ff9tsi/OWN0mTkY9abqs+mLpNrYWF5bSkXlqI445lZsC4RjgD0AJ9gK6L+xYP+fWx/78j/AAp0ekJG++OC0Rh0ZYwD+gpKvC6bbdgdCVmtFcda/wDHwn1rTqlDayxyq7MhAPbNXa5JO51oy7j/AF7/AO8ajqS4/wBe/wDvGo6YBU9l/wAfK/j/ACqCp7L/AI+V/H+VDAwPirqt/pWh28mn3DW8ktwEZ1642k8flXmv/CWeJf8AoNXf/fQ/wrvfjX/yAbH/AK+//ZGryevmcyrVI12oyaPguIMTWhjXGM2lZbNm3/wlniX/AKDV3/30P8KP+Es8S/8AQau/++h/hWJRXn/WKv8AM/vPE+u4n/n5L72bf/CWeJf+g1d/99D/AAo/4SzxL/0Grv8A76H+FYlFH1ir/M/vD67if+fkvvZt/wDCWeJf+g1d/wDfQ/wo/wCEs8S/9Bq7/wC+h/hWJRR9Yq/zP7w+u4n/AJ+S+9m3/wAJZ4l/6DV3/wB9D/Cj/hLPEv8A0Grv/vof4ViUUfWKv8z+8PruJ/5+S+9m3/wlniX/AKDV3/30P8KP+Es8S/8AQau/++h/hWJRR9Yq/wAz+8PruJ/5+S+9m3/wlniX/oNXf5j/AAo/4SzxL/0Grv8A76H+FYh6V1C6hoEqqtzbRsFwR+7YZPlqOSD0yGrWnUqTvepb5s3oV69W6dZr1bKX/CWeJf8AoNXf5j/Cj/hLPEv/AEGrv/vof4VObnw2yeX9hVcqfnG8sDtb3/vbfwzTIb/SbPVrq4tocwNbbYkC9H3KSMtnjAPNU5VFvV/FmvNWTV8Rp6sj/wCEs8S/9Bq7/wC+h/hR/wAJZ4l/6DV3/wB9D/CrlnqGhwuLwReVcSD50VDhMq24DnGC22lmvPDUkwmW3/ekly7q5+fPcA9PTFV79v4v4lL23Lf6z/5Myl/wlniX/oNXf/fQ/wAKP+Es8S/9Bq7/AO+h/hWfrE0Vzq15cQ/6qWd3TjHyliRxVSud16qfxv7zjni8RGTSqN/Nm3/wlniX/oNXf/fQ/wAKP+Es8S/9Bq7/AO+h/hWJRS+sVf5n95P13E/8/Jfezb/4SzxL/wBBq7/76H+FH/CWeJf+g1d/99D/AArEoo+sVf5n94fXcT/z8l97Nv8A4SzxL/0Grv8A76H+FH/CWeJf+g1d/wDfQ/wrEoo+sVf5n94fXcT/AM/Jfezb/wCEs8S/9Bq7/wC+h/hR/wAJZ4l/6DV3/wB9D/CsSij6xV/mf3h9dxP/AD8l97Nv/hLPEv8A0Grv/vof4Uf8JZ4l/wCg1d/99D/CsSij6xV/mf3h9dxP/PyX3s734V3Euo+Np9QvyLm9Nl5X2iQfOEDZCg+mSa9M1H+CvLfg3/yM03/Xsf5ivUtR/gr6bLak6lBObv6n32QVZ1cEpVJNu73KdFFFege0FFFFABRRRQAUUUUAFFFFABRRRQAUUUUAFFFFABRRRQAUUUUAFFFFABRRRQAUUUUAFFFFABRRRQAUUUUAFFFFABRRRQBf0/8A1R+tTv0H1FQaf/qj9anfoPqKl7gOooopAFFFFABRRRQAUUUUAFFFFABRRWbdaV51xPN9qkBmXG1gGVTggED6E8GgDSorJ/sc+W8ZuMgsGH7scdB0+gxnryaSLRUR8mcsB0GwZByDnP4fzNAGvRVRrGMymToSxY8dcgZH6VDPpaSRiNZCowM/L1wMZ+vv2oA0aKzDpKmGGL7RIqwqygKBghuufw6Vcs7cW6Mu9nLNuJPc0AT0UUUAFFFFABRRRQAUUUUAFFFFACP0H1H86WkfoPqP50tAGXcf69/941HUlx/r3/3jUdWAVPZf8fK/j/KoKnsv+Plfx/lQwKvjLw9F4j02O0kuHtzHIJFdV3c4I5H41yX/AAqyP/oNv/4DD/4qt/4neNrDwJ4dGrX1vLctJKIYIIzgyOQTjJ6DAJzXlP8Aw0pB/wBCfL/4MB/8brCWWRxL53C58/mX9kqt/tXxW/vfodv/AMKrj/6Db/8AgMP/AIqj/hVcf/Qbf/wGH/xVcR/w0pb/APQny/8AgwH/AMbo/wCGlLf/AKE+X/wYD/43S/sOH/Pv8f8AgnBfh/8ArmO3/wCFVx/9Bt//AAGH/wAVR/wquP8A6Db/APgMP/iq6H4a+MrDxz4bGs2MMtvtlMM0MhBMbgAkZHUYIOfetG/8SaDYXstne6taW88UYllWSQLsUnALHoM+9YSyzDxdnD8X/mepSybLasFOELp+b/zON/4VXH/0G3/8Bh/8VR/wquP/AKDb/wDgMP8A4qvQxc25LD7RF8oy3zjjjPP4EGoNR1TTtO0+51C9vIYLS1BM8rN8sYHXPpS/s7Dfy/i/8zT+wcv/AOff4v8AzOD/AOFVx/8AQbf/AMBh/wDFUf8ACq4/+g2//gMP/iq7621KwuLeO4hu4WjkAKEtjOenB55qQ3VsEd/tEO1CAx3jCk9M+lH9nYb+X8X/AJh/YOX/APPv8X/mee/8Krj/AOg2/wD4DD/4qj/hVcf/AEG3/wDAYf8AxVd7b6jZzW/nrcRqm3cd7bSFyRkg9BkGrCSxSMypIjMmNwDAkZ9aP7Ow38v4v/MP7By//n3+L/zPOv8AhVcf/Qbf/wABh/8AFUf8Krj/AOg2/wD4DD/4qvSKKP7Ow38v4v8AzD+wcv8A+ff4v/M83/4VZH/0G3/8Bh/8VR/wqyP/AKDb/wDgMP8A4qvSKKP7Ow38v4v/ADD+wcv/AOff4v8AzPN/+FWR/wDQbf8A8Bh/8VR/wqyP/oNv/wCAw/8Aiq9Ioo/s7Dfy/i/8w/sHL/8An3+L/wAzzf8A4VZH/wBBt/8AwGH/AMVR/wAKrj/6Db/+Aw/+Kr0iij+zsN/L+L/zD+wcv/59/i/8zzf/AIVXH/0G3/8AAYf/ABVH/Cq4/wDoNv8A+Aw/+Kr0iij+zsN/L+L/AMw/sHL/APn3+L/zPN/+FVx/9Bt//AYf/FUf8Krj/wCg2/8A4DD/AOKr0iij+zsN/L+L/wAw/sHL/wDn3+L/AMzzf/hVcf8A0G3/APAYf/FUf8Krj/6Db/8AgMP/AIqvSKKP7Ow38v4v/MP7By//AJ9/i/8AM83/AOFVx/8AQbf/AMBh/wDFUf8ACq4/+g2//gMP/iq9IpGIUEngAZNH9nYb+X8X/mH9g5f/AM+/xf8Amecf8Krj/wCg2/8A4DD/AOKo/wCFVx/9Bt//AAGH/wAVXoEN7ayxRyLOgWT7m44J/A1Ik8LqzJKjBfvEMDij+zsN/L+L/wAw/sHL/wDn3+L/AMzl/BvgyHw7fy3gv3undNgBjCADPPc5roNR/gq0HRjtVlJxnAPb1qrqP8FdVGlClHlgrI9DD4alhoezpKyKdFFFbG4UUUUAFFFFABRRRQAUUUUAFFFFABRRRQAUUUUAFFFFABRRRQAUUUUAFFFFABRRRQAUUUUAFFFFABRRRQAUUUUAFFFFAF/T/wDVH61O/QfUVBp/+qP1qd+g+oqXuA6iiikAUUUUAFFFFABRRRQAUUUUAFFFFABSOyohdmCqBkknAApTXln7TN/qNj8PVjsWdIrm6WG6dTghME4+hIArrwGEeMxMKCduZ2uc2MxKwtCdZq/KrnS3vxM8B2dw1vceJ7ESKcHYWcfmoIqD/havw9/6Gi1/74k/+Jr5S0K2s7i31F7mLe1va+dH+8K5beq49/vE/hXS3fge3mv7s2Gp7LRJZo4/MjBKtHu+U/NnB28Nj8uM/c1eFctoS5a1Wa89LdOyfc+Op8S46quanTi/v/zR9Ef8LW+H3/Q0Wv8A3w//AMTR/wALW+H3/Q0Wn/fEn/xNfOreCrNdLvZ11bzWhmVVYRfOQGmVwIwx3corZzwoPHasmPw+kXie3026lka1lBZZwAu8CPdxycduCc88gdKUOGMpqc3LVnpft017DlxHmMLXpx19f8z6g/4Wt8Pv+hotP++JP/iaP+FrfD7/AKGi0/74k/8Aia+aLXwvaX3iK50yDVFtYookmEtxHwUIBY8HtkfXNTjwQou/s0msxKygeYwiyituCsgO7lwSeO4BOaT4ZyiNuatNaJ7d/wDt0FxFmL2pR7f1qfSH/C1vh9/0NFp/3xJ/8TR/wtb4ff8AQ0Wv/fEn/wATXzDc6Lp0Om6g4up5bi3t4riJggCusjL1GTjAPPWtF/BtrOEmt9R+zRiCF3SRAWYtGGYp8w3gEnPTHHWiXDGVRV5VZpfLyfbzBcR5g9FTj+Pn5+R9G/8AC1vh9/0NFr/3xJ/8TWXP8TPCAnle08YWEYkkLHdHITjbgD7nHPPevnjTfDtre6SZxeFZY7p4mKLvMi5QAqhI/vEk56Val8FxR+bt1pJvIA80QwbixO3Hl/N8/wB724BNEuGcpjJxlWmmvL/7UFxHmLV1Tj/XzPfZPiT4NdYCfGVmZI3ZmYpJ0OO2z6/nSj4neFf3hPjWw+8fLHkv04xn5OvX86+eLbwmsuoX9i+qxxS216bSMtF8sjBXO4nd8q/J79auWfgVbtnjj1uCORSw2zRbC2CVBHzHIZtoB77s9uSfDOUQfvVpfd3/AO3QjxFmUtqUf6+Z9PeD/FOha48sWmeILTUXyWEaNh1GTnggEjkdq6WvhuC5uPD/AIjFzpl4fPsbjMU6DbuKnrj0Pp6V9vWUpms4ZiNpkjViPTIzXgcQ5FHK5QlTlzRntffS3+Z7eR5xLMVONSNpR7bEr9B9R/OlpH6D6j+dLXzh7xl3H+vf/eNR1Jcf69/941HVgFT2X/Hyv4/yqCp7L/j5X8f5UMDyX9r3/kSNI/7CY/8ARUleD6Donh2406O71rxXFp0kzlUt4rV53UD+J8YCj06mveP2vf8AkSNH/wCwoP8A0VJXhvhnw7p40pfEvii6e00XzTHDDEMz3zr1SMdgO7ngfWvTwrtRWp8BncXLMpe6not9vV7E7/D7VF8cv4X+12uEg+1tfZPki227vOPfGO3rxTNY8I2K+GrnxB4d15NYtLKZYr1TbtDJDvOFfB6qTxmuo8Ma/ceLdY8b3iwJBPP4dlisraPnZDGFHlr3Pyj8axPh9mH4e+O7qXi2ayggBPRpWl+UD1PU1pzTW72scXsMO3aCupc1nrpZaf0+h7N+yN/yT3U/+ws//oqKus8Z+B4fEeqXVxJq0VnHPaiKSGO3BMpUhkMuXxIqkZAKgjJw3Ncn+yN/yT3U/wDsLP8A+ioq73xb4TTXhqDLcLZy3NkbVZooVL4OdwYkHKn5R9AR3ry8V/Fkfc5L/uNL0Odi+F1gDMX1uZpJb5ppZBu3vDIzGS2bLkBW37RtC4AXrjNXbH4eWNv4V1vw++qSTLq8jb523NIAWztO5yCRkjI2/StGPwtI1xJLM1tu8y0dXC5LtA6tvIwNpIUjHPrkdKjvvCNy+oQ3FjfraBbuafKKMx+YyMSoIILEKw56bsjpg4nomZrvw4sNSlvfsmsNZNe3kdw4RNzbI4FiWPO4NgFN456k5BosvhfBZT21xbarmWGQSOs1qHjnYSSvudNwycSkA54wD7Vs+FPCUejXFtLNLFdvarMIZmhUS5kkLEkgDoOOP7zV1Y6UIaPN7P4W/ZWDRa8zbWjfy5bXfHK6OzAyqX+YYcjA28hSckVu+E/Bq6Drl3qY1Az+ejIqCEIcNIZCXbJ3kFsKeMLxXV0UDYUUUUAFFFFABRRRQAUUUUAFFFFABRRRQAUUUUAFRXcIubeSBmZVddpK9cd6looAxn0KPz28uRktyhHl9eSQcAnkDirel2H2OI738x2VVJwAMDOBx9TV6igCKC3hg3eTGE3HJxUGo/wVcqnqP8FNAU6KKKoAooooAKKKKACiiigAooooAKKKKACiiigAooooAKKKKACiiigAooooAKKKKACiiigAooooAKKKKACiiigAooooAKKKKAL+n/6o/Wp36D6ioNP/ANUfrU79B9RUvcB1FFIzBQWYgAdSaQC0VhzpDIZSbrDFmZNrtxnpzj9MGoo41DLuvt4HBJZst05x68Y+nNFgOhorBRUSdG+2hkQoVGXG0Luznk7s59q1ft9p/wA9R+VFgLNFVvt9p/z2H5VPHIki7o2DD1FADqKKKACiiigAqjruk2Gt6VPpep26XFpOu2SNu/uD2PvV6iqjJxkpRdmhSipJxkrpnil5+z1o73DtZ+Ir+3iJ4R4VcgemcjP5VCP2ebMZx4svRnr/AKMvP/j1e40V7a4mzRK3tn9y/wAjyHw/l17+y/F/5nhw/Z5swQR4svQR/wBOy/8AxVDfs82bHLeLLwn1Nqv/AMVXuNFP/WfNf+f34R/yF/q/l3/Pr8X/AJnhx/Z4sj/zNd50x/x6r0/76o/4Z5s8Y/4Sy8xnP/HqvX1+9XuNFH+s+a/8/vwj/kH+r+Xf8+vxf+Z4d/wzxZc/8VXecjB/0Ven/fVL/wAM9WmVI8WXoK/d/wBGXj6fNXuFFH+s+a/8/vwj/kH+r+Xf8+vxf+Z4cP2eLNTlfFl4Ppar/wDFVLZ/AGC0mE1v4sulcdCbJGx+BNe2UUpcS5pJWdX8I/5DWQZendU/xf8AmeITfs+W000k0vi69eSRizs1qpLMepPzU3/hnmzzk+LLwnp/x6r/APFV7jRT/wBZ80/5+/hH/IX+r+Xf8+/xf+Z49p3wA8NQ206X2qajdyuuI5F2x+WfXHOfxr1PQbKfTtJtrG4vGvHgjEfnMgVnAGASB3xV6ivPxmZ4rG/7xNy9f07Hbhcvw2E/gw5RH6D6j+dLSP0H1H86WuE7DLuP9e/+8ajqS4/17/7xqOrAKnsv+Plfx/lUFS2jBZ1ZjgUMDyf9r3/kSNH/AOwoP/RUleG6X8QPEGn6LaaRGumTWlmGEC3NhHKU3MWbBYHqTX1x8RPCGkeN9A/snVHkjVZBLFLEwDxuARkZ4PBI/GvMf+Gc9A/6GTUP+/UdduHr0o0+WZ8lm2V46ri3Ww+zSW9jwm48X63J4gttdglt7G/thtiezt0hAHuqjBzkg56il8S+MNd8QWkdnfzwJaJIZRb21ukMbSH+NgoGW9zXuv8AwznoP/Qyah/36jpP+Gc9A/6GTUP+/SVv9Zoaf5HlPJM1aa6Pf3i9+yN/yT3U/wDsLP8A+iYq9Cl0XUP+FiDXo7qT7A2kPaPA1w5UTearIyx/dHyhgW6ngc0vw+8J6T4K8Pro2lvI8fmGWWWVgXkc4BY446AD8K6Lcv8AeH515laSnNyR9tl1CeHwsKU90jxvQvB/xd0w6bCPFitbo9s14PtKOMJBGjoitAcJvWQkAgtvByuCDNbeGPixFYMmseJBrETRw+fbrJGrSFZLdpFQiNMblFwvJxgp7169uX+8Pzo3L/eH51mdhwHw20nxvY6xPP4svBck2rI0qzq6zN58jR4CogBSM4PyjO5Rltua9ApNy/3h+dG5f7w/OgBaKTcv94fnRuX+8PzoAWik3L/eH50bl/vD86AFopNy/wB4fnRuX+8PzoAWik3L/eH50bl/vD86AFopNy/3h+dG5f7w/OgBaKTcv94fnRuX+8PzoAWik3L/AHh+dG5f7w/OgBaKTcv94fnRuX+8PzoAWik3L/eH50bl/vD86AFopNy/3h+dG5f7w/OgBap6j/BVvcv94fnVLUGVmUKQcdcU0BVoooqgCiiigAooooAKKKKACiiigAooooAKKKKACiiigAooooAKKKKACiiigAooooAKKKKACiiigAooooAKKKKACiiigAooooAv6f8A6o/Wp36D6ioNP/1R+tTv0H1FS9wHVm647BI4wflJJPvWlVe4tI55A0pYgDAXOBQgOH1+fUob2zFlcrHC6ymVDAHLbVyMNn5fSufTxpfW0VlDe6cr3biMSiPIB3quCCcdCecA9O1eoHSos8SuB+FH9lp/z2kp3A83tPFGoya5p9nc2KwpcBllcZ8pGxGy/NjOSHKgdC34VPqHim4trm5txYxo1tK0cskrERhsF0UEDqybSPQuOteg/wBlx/8APaSorfQ7W38zyCY/McyPtH3mPUmi4HIaP4ihv7/7FJELaYK+6N2+ZWDsFUj1Kjd9K6vRGf7Syj7pXmrP9lx4x50mKtWtvFbqVjHXqT1NDYE1FFFSAUUUUAFFFFABRRRQAUUUUAFFFFABRRRQAUUUUAFFFFABRRRQAj9B9R/OlpH6D6j+dLQBl3H+vf8A3jUdSXH+vf8A3jUdWAUUUUAFFFFABRRRQAUUUUAFFFFABRRRQAUUUUAFFFFABRRRQAUUUUAFFFFABRRRQAUUUUAFFFFABRRRQAUUUUAFFFFABRRRQAUUUUAFFFFABRRRQAUUUUAFFFFABRRRQAUUUUAFFFFABRRRQAUUUUAFFFFABRRRQAUUUUAFFFFABRRRQAUUUUAFFFFAF/T/APVH61O/QfUVBp/+qP1qd+g+oqXuA6iiikAUUUUAFFFFABRRRQAUUUUAFFFFABRRRQAUUUUAFFFFABRRRQAUUUUAFFFFABRRRQAUUUUAI/QfUfzpaR+g+o/nS0AZdx/r3/3jUdSXH+vf/eNR1YBRRRQAUUUUAFFFFABRRRQAUUUUAFFFFABRRRQAUUUUAFFFFABRRRQAUUUUAFFFFABRRRQAUUUUAFFFFABRRRQAUUUUAFFFFABRRRQAUUUUAFFFFABRRRQAUUUUAFFFFABRRRQAUUUUAFFFFABRRRQAUUUUAFFFFABRRRQAUUUUAFFFFABRRRQAUUUUAX9P/wBUfrU79B9RUGn/AOqP1qd+g+oqXuA6iiikAUUUUAFFFFABRRRQAUUUUAFFFFABRRRQAUUUUAFFFFABRRRQAUUUUAFFFFABRRRQAUUUUAI/QfUfzpaR+g+o/nS0AZdx/r3/AN41HUlx/r3/AN41HVgFFFFABRRRQAUUUUAFFFFABRRRQAUUUUAFFFFABRRRQAUUUUAFFFFABRRRQAUUUUAFFFFABRRRQAUUUUAFFFFABRRRQAUUUUAFFFFABRRRQAUUUUAFFFFABRRRQAUUUUAFFFFABRRRQAUUUUAFFFFABRRRQAUUUUAFFFFABRRRQAUUUUAFFFFABRRRQBf0/wD1R+tTv0H1FQaf/qj9anfoPqKl7gOooopAFFFFABRRRQAUUUUAFFFFABRRRQAUUUUAFFFFABRRRQAUUUUAFFFFABRRRQAUUUUAFFFFACP0H1H86WkfoPqP50tAGXcf69/941HUlx/r3/3jUdWAUUUUAFFFFABRRRQAUUUUAFFFFABRRRQAUUUUAFFFFABRRRQAUUUUAFFFFABRRRQAUUUUAFFFFABRRRQAUUUUAFFFFABRRRQAUUUUAFFFFABRRRQAUUUUAFFFFABRRRQAUUUUAFFFFABRRRQAUUUUAFFFFABRRRQAUUUUAFFFFABRRRQAUUUUAFFFFAF/T/8AVH61YYZGM496r6f/AKo/WrNS9wIvLk/57t+Qo8uT/nu35Cmqvn5kcnZn5VBxx61Vju9Nbd+82hXMZLMR8wJB/kaQFzy5P+e7fkKPLk/57t+QqolzpzpuEoUZYfMxH3SQev0NTZtP3eWx5n3PmPNAEvlyf892/IUeXJ/z3b8hVfztP84w+cnmA7du89aQTaeRkTIev8ZoAs+XJ/z3b8hR5cn/AD3b8hVcy2Kg5kAwAeWPQ9KWOSxk/wBXIr/Lv+VyePWgCfy5P+e7fkKPLk/57t+QqtbTWFxs8p8l13KpYg4pfNsOP3q9SPvnt1oAseXJ/wA92/IUeXJ/z3b8hVOS701I1cSBwzqg2sSckgD+Yq59ni/un/vo0AHlyf8APdvyFHlyf892/IUfZ4v7p/76NH2eL+6f++jQAeXJ/wA92/IUeXJ/z3b8hR9ni/un/vo0fZ4v7p/76NAB5cn/AD3b8hR5cn/PdvyFH2eL+6f++jR9ni/un/vo0AHlyf8APdvyFHlyf892/IUfZ4v7p/76NH2eL+6f++jQAeXJ/wA92/IUFJAObhvyFI8O0boSVcdOSQfY1Bqrb9Eu3HGbdz/46aaV3YTdlcyz4q0HJxrQcf3kiLKfoQuDSf8ACVaD/wBBhv8AwHb/AOJq/wCExjwvpf8A16Rf+gitOtZezUmrP7/+AYx9rKKd193/AATnf+Eq0H/oMN/4Dt/8TR/wlWg/9Bhv/Adv/iavDXtP+13lu0jJ9jwJ5GUhFJxhc+vI4pw17RyXH9p2hMa73xIOBxz+o/MVXIv5X/XyFzy/nX3f8Ez/APhKtB/6DDf+A7f/ABNH/CVaF/0GG/8AAdv/AImtfSNQt9U0+O+tSTDJnaSOuCR/SrZqHyJ2cX9//AKXtGrqS+7/AIJR0i/s9ThM9lfLdRq21sDBVh2IxkH61erB0D/kaPEn/XeD/wBELW9SqwUZWXl+KuVSk5Ru/P8AB2Mu4/17/wC8ajqS4/17/wC8ajpGgUUUUAFFFFABRRRQAUUUUAFFFFABRRRQAUUUUAFFFFABRRRQAUUUUAFFFFABRRRQAUUUUAFFFFABRRRQAUUUUAFFFFABRRRQAUUUUAFFFFABRRRQAUUUUAFFFFABRRRQAUUUUAFFFFABRRRQAUUUUAFFFFABRRRQAUUUUAFFFFABRRRQAUUUUAFFFFAF/T/9UfrVmq2n/wCqP1qzUvcCBS0JKlWMeSVKjOPbFUmsLNkdG+0lWMhxsPG/O7HHuaw9S+IWiWN/NZtHdSNE5RmRBjI645qv/wALM0P/AJ973/vgf41yvGUE7OaPPlmuDi3F1FdHQyaXp8hYss5yGBzGTwxJOPl45Y1PdW1rcXEM0guN0RUqAhxwcjt/KuX/AOFmaH/z73v/AHwP8aP+FmaH/wA+97/3wP8AGl9dw/8AOhf2vgv+fqOmksbKQkstwdzMxGxucsGPb1FRppliqgKs4ABHEOMggDn5eeg61zv/AAszQ/8An3vf++B/jR/wszQ/+fe9/wC+B/jR9dw/86D+18F/z9RuvpdsriWFrnzlA2vIrHGBj0z/APrqbTdPtLIBlWVpNm1mMJ54GT0zzgd65z/hZmh/8+97/wB8D/Gj/hZmh/8APve/98D/ABo+u4f+dB/a+C/5+o6a2s7WCVJF+0nadwDIcZ27c9PTiom0uwaQyMtwzHPWLjnGcDbx0zx3rnv+FmaH/wA+97/3wP8AGj/hZmh/8+97/wB8D/Gj67h/50H9r4L/AJ+o6JtNsjJ5g+1KcpnCHkKVIHT/AGRWl5yf3Zf+/bf4Vxf/AAszQ/8An3vf++B/jR/wszQ/+fe9/wC+B/jR9dw/86D+18F/z9R2nnp/dl/79t/hR56f3Zf+/bf4Vxf/AAszQ/8An3vf++B/jR/wszQ/+fe9/wC+B/jR9dw/86D+18F/z9R2nnp/dl/79t/hR56f3Zf+/bf4Vxf/AAszQ/8An3vf++B/jR/wszQ/+fe9/wC+B/jR9dw/86D+18F/z9R2nnp/dl/79t/hR56f3Zf+/bf4Vxf/AAszQ/8An3vf++B/jR/wszQ/+fe9/wC+B/jR9dw/86D+18F/z9R2nnp/dl/79t/hR56f3Zf+/bf4Vxf/AAszQ/8An3vf++B/jR/wszQ/+fe9/wC+B/jR9dw/86D+18F/z9R2Tys4KxI+492UqB781DqqbdGuo1BP+juB7/Ka5P8A4WZof/Pve/8AfA/xo/4WXof/AD73v/fA/wAaax2HTvzoTzbBNW9qjoPCd1bf8Ixpf+kRf8ekX8Y/uitP7Vbf8/EX/fYrzZ/E/gN3Z28PZZjkn7MvWk/4STwF/wBC7/5Lr/jWssdg5Nvn/r7zGObYaMUvaR+//gHVax4c0TVryW6vbx5HdQqjzI8R4dXGBjnlB97I6+ppsnhfw+yrtuWjZJDKjJKilWwoyBjH8A4xiuX/AOEk8Bf9C7/5Lr/jR/wkngL/AKF3/wAl1/xrVZrQSSVXb+u5m8xwTbblH7/+Ad9o8FhpenxWNvdBo484MkgLHJJOfxNWzdW3/PxD/wB9ivNv+Ek8Bf8AQu/+S6/40f8ACSeAf+hd/wDJdf8AGsnjsJJ3dT+vvNVm2GSsqkfv/wCAdf4cdZPE3iN42V18+AZU5GfIWugrC8Faho2oaW76Lai2hSQq8YjCYbr261u1tKrGq1KG1l+CsehhpRlTUou6d3p5u5l3H+vf/eNR1Jcf69/941HTNwooooAKKKKACiiigAooooAKKKKACiiigAooooAKKKKACiiigAooooAKKKKACiiigAooooAKKKKACiiigAooooAKKKKACiiigAooooAKKKKACiiigAooooAKKKKACiiigAooooAKKKKACiiigAooooAKKKKACiiigAooooAKKKKACiiigAooooAKKKKAL+n/AOqP1qzVbT/9UfrVmpYHz14k/wCRg1D/AK+X/nWfW34m03UF8Q3+bG55nZgRGSCCeDms7+z7/wD58bn/AL9N/hXxlWEueWnU/KMTRqe2n7r3f5lWirX9n3//AD43P/fpv8KP7Pv/APnxuf8Av03+FZ8kuxj7Gp/K/uKtFWv7Pv8A/nxuf+/Tf4Uf2ff/APPjc/8Afpv8KOSXYPY1P5X9xVoq1/Z9/wD8+Nz/AN+m/wAKP7Pv/wDnxuf+/Tf4Uckuwexqfyv7irRVr+z7/wD58bn/AL9N/hR/Z9//AM+Nz/36b/Cjkl2D2NT+V/cVaKtf2ff/APPjc/8Afpv8KP7Pv/8Anxuf+/Tf4Uckuwexqfyv7irW1baE1zbRG3ud9zJAJxEY8LtLlMbs9cj0rP8A7Pv/APnxuf8Av03+FWR/bwgjgC6gIoyCiBXwpByMfjWlOKV+aLNqNNRb9pBslHh6/aFZY2t3VwTHtk/1mM5x+R/Kqeq6fcabcCC58veRn5GDY5xirEh1+Rt0g1FjzyVfuMfy4qK5t9WupfMuLe9lfGNzxsT/ACqpxjb3YsupTpuPuQlcoUVa/s+//wCfG5/79N/hR/Z9/wD8+Nz/AN+m/wAKx5Jdjm9jU/lf3FWirX9n3/8Az43P/fpv8KP7Pv8A/nxuf+/Tf4Uckuwexqfyv7irRVr+z7//AJ8bn/v03+FH9n3/APz43P8A36b/AAo5Jdg9jU/lf3FWirX9n3//AD43P/fpv8KP7Pv/APnxuf8Av03+FHJLsHsan8r+4q0Va/s+/wD+fG5/79N/hR/Z9/8A8+Nz/wB+m/wo5Jdg9jU/lf3FWirX9n3/APz43P8A36b/AAo/s+//AOfG5/79N/hRyS7B7Gp/Kz034J/8gS//AOvr/wBkWu+rh/g7a3Nrod2biCSHzLncm9SMjaBnmu4r6vAprDxufpWTRccDTTXQy7j/AF7/AO8ajqS4/wBe/wDvGo67j0wooooAKKKKACiiigAooooAKKKKACiiigAooooAKKKKACiiigAooooAKKKKACiiigAooooAKKKKACiiigAooooAKKKKACiiigAooooAKKKKACiiigAooooAKKKKACiiigAooooAKKKKACiiigAooooAKKKKACiiigAooooAKKKKACiiigAooooAKKKKAJoJ2hBAAIPrUv21v+eY/OqlFFgLX2xv+eY/Ol+2t/cH51UopWQFv7a39wfnR9tb+4PzqpRRZAW/trf3B+dH21v7g/OqlFFkBb+2t/cH50fbW/uD86qUUWQFv7a39wfnR9tb+4PzqpRRZAW/trf3B+dV77VjawiRodwJxgGmVna//wAea/74/kaGgLA8SZHFm5/GrVjrDXW//Rym3HU9ax7W/mjt441s2cKuAw71es7iS4hdjD5bA4APekkBqfbW/wCeY/Oj7a3/ADzH51zcwuAHe41EROOiK39BUlleTtps0hO94/ukinoB0H21v7g/Omvf7ELsqhQMkk1zEMkk0e/+0isv9xiQP8Ku3a3L6UTJIquoyxXkMKANe21RbiMyRplc4yafJfskbP5YOAT1rB0GOTy/M8393kjZjv61o3P/AB7yf7h/lQkBEviTd92zc/Q1La+II55hE0JjY9MnrWJpd1JbxuEt2lyc5HanCYXWqRvOogxjAx1pAdR9tb/nmPzo+2t/zzH51z+sXFxFeRrDIRkdOxOalghv4Ypi0wkkYDbubgetOwG39tb+4Pzo+2t/zzH51y85mhi8xtSJm7xq2atTXUzaMlwHKyZAJH1o0A3vtrf88x+dH21v+eY/OubK3slh9qN0y4XIUcZFT299INJad/mdSVGe57UaAbovW/uD86hvNUNvbtKYgcY4zWHDDf3Fv9pF24Y8qgOAakvTcf2O32lQJARnB680AX7af7TCJ9pG/JwfrUlYkEN22necty0aoCVReMjNX9HuJLi0zIdzKcZ9aaAuUUUUAFFFFABRRRQAUUUUAFFFFABRRRQAUUUUAFFFFABRRRQAUUUUAFFFFABRRRQAUUUUAFFFFABRRRQAUUUUAFFFFABRRRQAUUUUAFFFFABRRRQAUUUUAFFFFABRRRQAUUUUAFFFFABRRRQAUUUUAFFFFABRRRQAUUUUAFFFFABRRRQAUUUUAFFFFABRRRQAUUUUAFFFFABRRRQAUUUUAFFFFABWfrys1moVSfnHQexrQooAyLbUmht44vssh2rjNWI7uS7gnWOF43CfLnvV+iiwHPWZhVHje1aW4JO3irOkedHaXAjjzICCFYcGtiilYDn5ZLV4mElq8dx/scDP0q5ZwzjR5UdTlgSqnritSinYDK0K4UJ9lKtvyWzjitK45t5B/sn+VPooAwdMuns43U28jbjngYp1y0+pXMe23ZAvGT/jW5RSsBkaqrHUrbCkgbcnHvVvWFkaxYRAk5G4D0q5RTsBzymF7Ixw2rGbHzPjOKsOGOgKu1twfkY962aKVgKEQb+xNuDnyzxiq1nbvNo8kQUh9+QDxmtiinYDGttQNvafZ2hfzl4Xipro3Mujs06gOSMADnGa06KLAULQN/YpGDnY3GPrTdAVltX3KR83cVo0UWA+Hv8AhOvG+P8AkcfEX/gzm/8AiqP+E68b/wDQ5eIv/BnN/wDFUUVIHp/7OfibxJq3i7UINU8QatfxJYF1S5vJJFVvMQZAYnnk17x583/PaT/vo0UUAHnzf89pP++jR583/PaT/vo0UUAHnzf89pP++jR583/PaT/vo0UUAHnzf89pP++jR583/PaT/vo0UUAHnzf89pP++jR583/PaT/vo0UUAHnzf89pP++jR583/PaT/vo0UUAHnzf89pP++jR583/PaT/vo0UUAHnzf89pP++jR583/PaT/vo0UUAHnzf89pP++jR583/PaT/vo0UUAHnzZ/10n/fRr5h+K/jDxbY/EbW7Sy8U65bW8VwFjih1CVEQbF4ADYFFFAHLDx143/6HLxF/4M5v/iqP+E68b4/5HLxF/wCDOb/4qiigBR468b/9Dj4i/wDBnN/8VSf8J143yf8AisvEX/gzm/8AiqKKAA+OvG//AEOXiL/wZzf/ABVH/CdeN8f8jl4i/wDBnN/8VRRQAf8ACdeN8f8AI4+Iv/BnN/8AFUDx143z/wAjl4i/8Gc3/wAVRRQAp8deN/8AocfEX/gzm/8AiqT/AITrxv8A9Dl4i/8ABnN/8VRRQAf8J143/wChy8Rf+DOb/wCKoPjrxv8A9Dl4i/8ABnN/8VRRQAf8J143x/yOXiL/AMGc3/xVL/wnXjf/AKHHxF/4M5v/AIqiigBP+E68b4/5HLxF/wCDOb/4qj/hOvG+P+Ry8Rf+DOb/AOKoooAUeOvG/wD0OPiL/wAGc3/xVJ/wnXjfB/4rLxF/4M5v/iqKKAA+OvG+f+Ry8Rf+DOb/AOKoPjrxv/0OXiL/AMGc3/xVFFAAfHXjf/ocvEX/AIM5v/iqB468b5/5HLxF/wCDOb/4qiigBf8AhOvG/wD0OPiL/wAGc3/xVdLo3jDxdJpsLyeKdcdiDktqEpJ5P+1RRQBd/wCEt8V4/wCRm1r/AMD5f/iqq6n4w8Wpp9wyeKNcVhGSCL+UEf8Aj1FFAHLf8J1434/4rHxF/wCDOb/4qlPjrxvj/kcvEX/gzm/+KoooAQ+OvG+P+Ry8Rf8Agzm/+KoPjrxv/wBDj4i/8Gc3/wAVRRQAv/CdeN/+hx8Rf+DOb/4qgeOvG/H/ABWPiL/wZzf/ABVFFACf8J143/6HLxF/4M5v/iqD468b5/5HLxF/4M5v/iqKKAA+OvG//Q5eIv8AwZzf/FUDx143/wChx8Rf+DOb/wCKoooAP+E68b/9Dl4i/wDBnN/8VR/wnfjf/ocvEX/gzm/+KoooAB468b/9Dl4i/wDBnN/8VR/wnXjfP/I5eIv/AAZzf/FUUUAL/wAJ143z/wAjj4i/8Gc3/wAVQfHXjfj/AIrLxF/4M5v/AIqiigBP+E68b8f8Vl4i/wDBnN/8VS/8J143z/yOPiL/AMGc3/xVFFAAfHXjfH/I4+Iv/BnN/wDFUDx143yP+Kx8RdP+gnN/8VRRTAT/AITrxv8A9Dl4i/8ABnN/8VS/8J143z/yOPiL/wAGc3/xVFFIBP8AhOvG/wD0OXiL/wAGc3/xVKPHXjfH/I4+Iv8AwZzf/FUUUAJ/wnXjf/ocvEX/AIM5v/iqP+E78b/9Dl4i/wDBnN/8VRRQAo8deN/+hy8Rf+DOb/4qkHjrxv8A9Dl4i/8ABnN/8VRRQADx143z/wAjl4i/8Gc3/wAVSnx143z/AMjl4i/8Gc3/AMVRRQAf8J143z/yOXiL/wAGc3/xVH/CdeN8/wDI4+Iv/BnN/wDFUUUAB8deN/8AocvEX/gzm/8AiqP+E68b8/8AFY+Iv/BnN/8AFUUUAIPHXjf/AKHLxF/4M5v/AIqlHjrxv/0OPiL/AMGc3/xVFFACf8J343/6HLxF/wCDOb/4ql/4Trxv/wBDj4h/8Gc3/wAVRRQAn/CdeN/+hy8Rf+DOb/4qj/hO/G//AEOXiL/wZzf/ABVFFAC/8J143x/yOXiL/wAGc3/xVIPHXjf/AKHLxF/4M5v/AIqiigBR468b/wDQ5eIv/BnN/wDFUn/CdeN8/wDI5eIv/BnN/wDFUUUAL/wnXjfP/I4+Iv8AwZzf/FUg8deN/wDocfEX/gzm/wDiqKKAA+OvG+R/xWXiL/wZzf8AxVH/AAnXjfH/ACOXiLr/ANBOb/4qiigAHjrxv/0OXiL/AMGc3/xVH/CdeN8f8jj4i/8ABnN/8VRRQAf8J143/wChy8Rf+DOb/wCKpf8AhOvG/wD0OPiH/wAGc3/xVFFACf8ACdeN/wDocvEX/gzm/wDiqP8AhO/G/wD0OXiL/wAGc3/xVFFACnx143x/yOXiL/wZzf8AxVPTxz42+yzN/wAJh4hyCmD/AGnNx1/2qKKAP//Z"/>
          <p:cNvSpPr>
            <a:spLocks noChangeAspect="1" noChangeArrowheads="1"/>
          </p:cNvSpPr>
          <p:nvPr/>
        </p:nvSpPr>
        <p:spPr bwMode="auto">
          <a:xfrm>
            <a:off x="365125" y="7937"/>
            <a:ext cx="295778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12" descr=".jpg">
            <a:extLst>
              <a:ext uri="{FF2B5EF4-FFF2-40B4-BE49-F238E27FC236}">
                <a16:creationId xmlns:a16="http://schemas.microsoft.com/office/drawing/2014/main" id="{1A6AC135-78D0-4389-9105-A44B9D578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470" y="457200"/>
            <a:ext cx="7586805" cy="4339780"/>
          </a:xfrm>
          <a:prstGeom prst="rect">
            <a:avLst/>
          </a:prstGeom>
        </p:spPr>
      </p:pic>
      <p:pic>
        <p:nvPicPr>
          <p:cNvPr id="9" name="Picture 13" descr=".jpg">
            <a:extLst>
              <a:ext uri="{FF2B5EF4-FFF2-40B4-BE49-F238E27FC236}">
                <a16:creationId xmlns:a16="http://schemas.microsoft.com/office/drawing/2014/main" id="{404B3B53-99A2-4079-B3E5-C5B17248B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470" y="457200"/>
            <a:ext cx="7586805" cy="433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&amp; Collect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Configuration options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02" y="217283"/>
            <a:ext cx="7978267" cy="6346479"/>
          </a:xfrm>
          <a:prstGeom prst="rect">
            <a:avLst/>
          </a:prstGeom>
        </p:spPr>
      </p:pic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HCAz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60ZV2yNj5s4zXL3fxGtYPEkWmrpss9m10bSW7hk3GB84BkQD5VJyASc8dK6/TYHhibzOCxzj0rPXwtoKazLq6WAS7mkWWUrI4SR1+67JnaWHYkZpsSLl/qUVo8ivDLJ5UYkcpt4BJAHJBJJBHFQ2OtQXsRltoJ5EWLzGIAyDz8uM5LfKenHvV6e1tp2DTQRyEAgFlzweopsdjZxnMdrCh2leEA4PUUhmY/ibTlgMjLcb87VjEeWZvQEcE/j2PpT28QWscccs0FxFE8QlLso+UHdgEZ3Z+U9AavLp1grh1s4AyjAOwZFOlsbOY5ltYXOzy/mQH5fT6UAZ0niTTULYaV8LkFYz83PQe/8AOpJPEGkxoHe7AQ9G2nB4yecdsY+vFW/7Psdjp9kg2v8AeGwc/WkbT9PZtzWduTnOSg9MfyoATT9Rt76WaODefJIDFlI5OemfoR9RVyooYIIWdookjMh3OVGNx9TUuaACijNGaAM+bWLOLW4tHcv9rlQyIu3gqM5OfbH6iodYVVuFKgDK81omC3aYTNDGZAQQ5UZ6EdfxP51V1O3kmZHjAbAwRmmhM5a/8QaZZavb6XcXAWebPGD8vAxn65rVqV9NleaOZrfMkQYI24ZXPXH1p/2K6/55fqKq5NivRVj7Fdf88v1FH2K6/wCeX6ii4WK9FWPsV1/zyP5ij7Fdf88v1FFwsV6KsfYrr/nl+oo+xXX/ADy/UUXCxXoqx9iuv+eX6ij7Fdf88v1FFwsV6KsfYrr/AJ5fqKPsV1/zyP5ii4WK9FWPsV1/zy/UUfYrr/nl+oouFivRVj7Fdf8APL9RR9iuv+eX6ii4WK9FWPsV1/zy/UUfYrr/AJ5fqKLhYr0VY+xXX/PL9RR9iuv+eX6ii4WK9FWPsV1/zy/UUfYrr/nl+oouFivRVj7Fdf8APL9RR9iuv+eX6ii4WK9FWPsV1/zy/UUfYrr/AJ5fqKLhYr0VY+xXX/PL9RR9iuv+eX6ii4WK9FWPsV1/zy/UUfYrr/nl+oouFivRVj7Fdf8APL9RR9iuv+eX6ii4WK9FWPsV1/zy/UUfYrr/AJ5fqKLhYr0VY+xXP/PL9RR9iuv+eR/MUXCxXoqx9iuv+eX6ij7Fdf8APL9RRcLFeirH2K6/55H8xR9iuv8Anl+oouFivRVj7Fdf88v1FH2K6/55fqKLhYr0VY+x3P8AzyP5ij7Fdf8APL9RRcLFeirH2K6/55fqKPsV1/zyP5ii4WK9FWPsV1/zy/UUfYrr/nl+oouFivRVj7Fdf88v1FH2K6/55fqKLhYr0VY+xXX/ADy/UUfYrr/nl+oouFivRVj7Fdf88v1FH2K6/wCeX6ii4WK9FWPsV1/zy/UUfYrr/nl+oouFivRVj7Fdf88v1FH2K6/55fqKLhYr0VY+xXX/ADy/UUfYrr/nl+oouFivRVj7Fdf88j+Yo+xXX/PI/mKLhYr0VY+xXP8Azy/UUfYrr/nl+oouFivRVj7Fdf8APL9RR9iuv+eX6ii4WK9FWPsV1/zy/UUfYrr/AJ5fqKLhYr0VY+xXX/PL9RR9iuv+eX6ii4WK9FWPsV1/zy/UUfYrr/nkfzFFwsV6KsfYrr/nl+oo+x3P/PI/mKLhYr0VY+xXX/PL9RR9iuv+eR/MUXCxXoqx9iuv+eX6ij7Fdf8APL9RRcLFeirH2K6/55fqKPsV1/zy/UUXCxRvrmKzsbi8nJEUETSyEDJCqCT+grlvBfjmDxHqZsG02Wyke3+1W5aZZBLFnGTt+6cnoa7Z7C4dGR7fcrAhgSCCD2rH8P8AgrSdAnnn0jR47WWfh2ViTj0GScD2GBRcDRqOSZUcKUlYnusZI/MVc+xXX/PE/mKPsV1/zxP5ii4Feo7qXyLWWbbu8tC2M4zgVc+xXX/PE/mKDY3OMGHI+oouFjK0q6nuVnFwsIaKTZmIkq3APBPWrtTrY3CjCwYHoCKX7Fdf88j+YouFjNuLporlIRHuD4+bsvPf+lWqsfYrn/nifzFH2K6/54n8xRcDQ1i7ksdLuryK0mvHhiaRYIvvyED7o9zWb4M1m61jS4bi6s5Y2eMSeZtAjbJ+6vJPHTnHToOla32lf+ecn6f402OWKNdscDIMk4UADJ696gsW/neGBmSN2OD8wAIX3OSOKTS7l7uxjuJIWiZhyp/mPY0rXCMCrQuQeoOP8aUXC/8APKT9P8aAOU8UeINVtbrUlsbzS7VrFI2jgvAc3O7qc7gQvYbQSSPwrrIml+xI8uPN8sF8dN2Of1qCYWs00c01mJJI/uOyKSv0PapvtC4/1Un6f40Acb8SPFh8JaTBqDWVzemafytsMXmMPlZs4yOPlxnPGeh6VsajqH2PTUvBazXDPtxFHgMSRnuQK0nWJj/q5MemAf60bY/7sv5D/GmKxzz+JYY9O+2S6bfxgSiNlKr8ue+c4PBBwMn2zWdD44geaRG02542sgR4yzKfbdyc5yB93vjBrsSkZ6pIec9F6/nTBb2wm84QESbdu/Yu7Hpn05P50XCxzDeMrZLp7eXS7+Jkn8klzGMnByR82T0+p4xmlvvF9vCbmOGxuJZITIqkFdrlRwRzk5z0HzYySMV0zW9s0qytATInKsUXI4xwad5cP/PN+ufur1/Oi4JHOXfiyxtn8toJ5HD7XCbcKPly3JHGSR6nacU6/wDETW9tK6WM0kgG+L5SUKE/KxI7Hn8vpXQmOE9Y3P8AwFf8aVUjVQqpIABgAAcD86LhYw31lhcTNsQW8a7485Lzrkj5eg4xnvwR061XbxNsmbOn3DRdF2YLE5A65245POeeMV0YjhUACNwB0+VeP1pdkWMbJMemF/xouFjn38RKrqfsM/lFGfIKluASQVB+U8d+ncU8a8sjGOKymDkYjLldjPkALkE/3hz0xmt3ZH/ck/Jf8aQxxHH7uT5enC8frRcLHOL4l8lpFubVnK7RmEjBJYjAyfmwACSD36A8UsHiJ0sp7u+snjVGURxpgu4Iznr2BA7f0HReXF/zzk/75X/GlKRnqkh/Af40XCxz48TWpYj7Jc5UEkAqT37A5PTt6gdaki1mY3A3WZNu8bSRuGAYbVU7SM8n5u3oeO9bQhtxIZBCwcjBYKucU7bH/dl/If40XCxhSeIYY5zG9jeAKqsX2rjLYwOuTyQM4x1qvL4jkhlkMtizxK7Iqx8uQCcPknbtPTOeveujkht5CpkhZypDKWVTgjoRzTtkWPuSYxjov+NFwsc3J4hmVpALB2CSAYVSS0fJd/8AgI4PuDT/AO3ZNxcwqIxIybNp8zaAT5mM428Y/Hr2rodsf92T8h/jRsjznZJnGOi/40XCxza+IJ907SWe2KAByRkmRMjcU9SAc475FTy6tdxuI54ba2BRHMsjEogKsTu6Y+7jr3/Ct3bH/dl/If40FYyMFZCPcL/jRcLHOWviH7TEGWOOAuU2mU8KG3ZY4PIG0c8dR0ovPEE1sbjFn56RRkrJGflZgCe/Y4xxmui8uH/nm/8A3yv+NLsjxjZJj6L/AI0XCxz7eIFEpZoWSIZwm3c8mFJ3Ag7QvGM8g+ops2vSr5siQLsjz+7Iy8vzMCUwcEDbn3z2rotkX9yTpjov+NGyPj5JOOnC/wCNFwsc7Lr0qTTD7MnlKjtHIScOwUkD6kjFSjW5JnlFvaBliZVJZxz+82MRtz09DjpW7sjxjZJj6L/jQEiHRJB9Av8AjRcLHNR+IZvMeKayMbqDt4JVuZNvPuIx68nFSR+IHjhla6spDIs4iCQ4OcgZ5JwcE4znk/lXQ7Y/7sn5D/GjZFjGyT8l/wAaLhY52fxGqhJI7Kdo8sJFI+cEdQAPQ5XnupobxBP5ZlXS5thOEyRlm25C4BPJOB6c10EUNvDGI4oWjQdFVVAH604LGBgJJj0wv+NFwsc4uvTPwtsI3RAzpKpBd+Mxp789/bg84INdmmaTaLdB5yRxI+FZ8jJ/i479RjjvXRNHCylWjkYHqCq/40iQ26IqLCyqoAACqAAOlFwsc1b6/f3MaiOxWFxGrSGRWZQxdVwOmflYN+IHrh8viNlt51jsZHuo2mRVPCsULYz3AOBjjnnGcV0m2P8Auy/kP8aNsf8Adk/Jf8aLgc2NcvJi8sNoscIl2KJUbew8ouT1GOVK96bd+JZIwTDps0gEcgOR0mXbheO2SQT6iun2x/3ZfyH+NMiht4k2RQui5JwqqBk9e9Fwsc//AMJIi3PlGzkZQjbmRlILrjIHPHUjnByKB4iZo5GTT52CkMG4wV278dc7tobpxnHrXReXFg/u5Oevyrz+tLtj/uy/kP8AGi4WOdk15mVY4xDDOxQoZiNrB8lR94EfKNxJHHTrSDxA0cLzTW42pKyEKcFkCk7xnA2k4HNdCY4SeY3P1Vf8aSSGCRCkkTupGCGVSCPzouFjA/tx5J/3LW6xHYG80YaIt3bDcjHORgcjmm/2/OLkwtbKQGVQyqSHzIFJHPAA579uRXReXFz+7k54Pyr/AI0kkNvJG0ckTujDaysqkEenWi4WOcPiV2td0WnyyS5jdVxgGNmQE98H5jx6j05qN/Etyvz/ANnHy3djGfmz5YJG4jHHWPj/AG/aumS3tlkMiwsrlQpYKoJA6Dr2qTbH/dl/If40XA5efxDcRDa0Nv5zKzGIsd0W042t6k9un402bxJcxxzCSw8uVVkZM5KvhnC8nHZef8Dmup8uLOfLkz67V/xprwW7ujvCzMmdpKqSueuPSi4WMMaxMt7HbyG22vtHmg/KpKOecMR1UcZ7/jUQ124hjje6SAElFMYyrybieUyeg/XB6cZ6Ly4cY8t8f7q/40ksNvKhSWFnUjBDKpBH50XCxhPq95NFJJaWyrGEjljeVSdyO20fKCCDwx+gHrxE+u3yqyrZRzyec6KFcKMLKEweSckEntj6c10ipEqhVSQADAAC8D86AkYOdkn5L/jRcLHML4jkdWm2xQxAnh0Yuo+f5yMjj5QMcct17VP/AG7KkW17F5JQn+sjKmItxwOScZYDv39K6ApEf4JPyX/GgJGBwkg/Af40XA5iLxHcyYc2PkxhYt2/JcuQ25VXjOGUDj3OMUf29fbfktYJGOFTaTh2JT3yANxBODyp6dK6crGSMrJx04X/ABoCRf3JPyX/ABouFjnE8R7g7LZylllKtFjD7Qrep67gB6c9afJrsjq6xW/2eUROyrcYO5l28Daechj37VvJBbpI8iwsrvguwVct9eeadsi/uSH04X/Gi4WOem8QMttiGzeS5YERqcBWIIDZwSVxkcHmkGt3r5kisxsDFTEyEPkSKhGScD7x/Kug8m383zvJbzNu3ftXOPTOaftj/uy/kP8AGi4WOWufE0yiRrfTpJB5O6MMCMSYDbWxnjaSc/7J9suPiG7E8qf2cdsGWkbnlEJEmOOWB24HfdXSRQ28SlYoWQEliFVRknqetP2x/wB2X8h/jRcLHPHxBIsR3aXcl8cFSNhJxjvnHzDt6+lNbXJkfayxOFYASRozCfO35UGeuWwTk9Prjotsf92X8h/jRsi4+STjpwvH60XCxzkevSNLHGzWhX5DKyHcY9w4XbkEkHqewGSBSR+IXjSJ5olnRxu3QDACk4XqxAPcjPFdH5cOc+W+f91f8aURxYx5b49Nq/40XCxzv/CQTvFGIdNleVnVeThTnaSB3zhu4xkUWfiE3Mb4txExBaNpCFXGF67iOeegrotsf92X8h/jQUiPVJD9Qv8AjRcLHMReJpVKG6sGWN9uxlOAcrH/AHsAYMnfsKkHiPesgW38pw2I/MIw3Tg4PGc8HpwSM4ropIoJF2yRO65BwyqRkHI7+oFKY4iOY5D/AMBX/Gi4HPr4gEcvkXUQEjO4DRkFEC7ec7vn++Cceh4GKbDrVy0Rcm0bEYkUKDmUFiAFGTggAE8nrXQeTb7xJ5Lb1BAbauQDjI6+w/KlEcPH7uQY6fKv+NFwscyviSbZua0KnBO3afl4J2k56gA57jpjvVuXWniYyNbB7c79jo/LYdVB54A+brnsa2mht2dZGhZmQkqxVcrnrjmnbI8Y2SY9ML/jRcLHMW/iO5kljjksAgbG58nCk/MP/HAxPvgVNb+IXKKLjTplldmCBSu1sHHUng9OD1zxmuh2x/3ZfyX/ABo2x/3ZPyX/ABouFjmm8QToyEW63CdXWFTuHy7toyeSAOTx6YFPTxLC9wV+yzRw7M+ZIAMHJ525yRjB46A10QSIHISTP0X/ABoKR/3JPyX/ABouFjnk8RxpGontZWcAFmiwVwemOcn3AyRx6imDxFvaUgQwIm7PmfM20KCG4bB5OMA/liukEcQxiOQY6fKvH60hjh/55v8A98r/AI0XCxzMniSaC4jiltVkGxTI8ZwpJBJ2k8EDgdeTxU/9uSMZFjjjMu7CwsCpUbmGWY8dFzjjAroNkeMbJMemF/xo2RZJ2SZPXhf8aLhY51/EEi2islqZZhtDrjaGz1KjJJA655GAeaSx8R5aRbyELh8RtFypGcY69e+OuOw79Hsj/uSenRf8aNkX/POTrnov+NFwsQRTRTbvKkV9vXHbr/gaxPFet6npFzp8en6Dcaolw5WUxNgoMgYHGM4JPzEDCnmui2x/3ZfyH+NLtT0l/If40XCxn6LfPqOmQ3r2VzZNKCfIuABImDjkAkfrWPqviSay8SRaWtmHBMa7TIoebzCQjJzgAFXzuweOK6janpL+Q/xppigLbmicnjkqueOnei4WLFkzHKnJArmvH3iweGyQ11ZWp+zNNF9pVj9ocHAiTBHPTnnqOK6WKVI1wsUn6f40krwTY822Mm05G5VODSGGj3Ul9pNneywNbvcQJK0TdULKCVP0ziuR8b+LLqw1WztNPvdPsLWG7RdUvL5GKKhXd5UWOGkI/AA59q7L7R/0yk/If41y3jvwnY+K9LjsZGnsQlz9pLwxpl32lTnPXg9fatsPGnKrFVXaPVozrOag3TV2bF1rlq/ha413TLi1uYFheSKR5dkTbc9WxwMjk1xvwY+IOqeMm1C11bSGs7i1w4dFYIyPyoOehxjHqOa6rwno9t4f8M2+goJrqCEON0qrl9zFjkdP4jWpEYYSzRWvllsbiqqM4GB39KmqoKclB3V9PToODk4pyWvU8o+OPiXXrfxHaeHdM1NtIgks3uDcA7TK4ztXd2XIx+NaHwL8R6xqdxrGi6nftqkenshhvGHLBs5UkdenH412Hizw74f8U20cGt6WbkREmN87XTPXBBz+FTeGdG0Xw3p/2HRdN+ywltzY5Lt6kk5JrtliaLwqpcvvfLvvffysb80eW1i9ql1Lbz2KR7MT3AjfcMnG0njkYPHv9KvVWkkikKl7dmKHcpIB2n1HNO+0r/zzk/T/ABrzjMhopnnQ/wDPaP8A77FHnQ/89o/++xQA+imedD/z2j/77FHnQ/8APaP/AL7FAD6KZ50P/PaP/vsUedD/AM9o/wDvsUAPopnnQ/8APaP/AL7FHnQ/89o/++xQA+imedD/AM9o/wDvsUedD/z2j/77FAD6KZ50P/PaP/vsUedD/wA9o/8AvsUAPopnnQ/89o/++xR50P8Az2j/AO+xQA+imedD/wA9o/8AvsUedD/z2j/77FAD6KZ50P8Az2j/AO+xR50P/PaP/vsUAPopnnQ/89o/++xR50P/AD2j/wC+xQA+imedD/z2j/77FHnQ/wDPaP8A77FAD6KZ50P/AD2j/wC+xR50P/PaP/vsUAPopnnQ/wDPaP8A77FHnQ/89o/++xQA+imedD/z2j/77FHnQ/8APaP/AL7FAD6KZ50P/PaP/vsUedD/AM9o/wDvsUAPopnnQ/8APaP/AL7FHnQ/89o/++xQA+imedD/AM9o/wDvsUedD/z2j/77FAD6KZ50P/PaP/vsUedD/wA9o/8AvsUAPopnnQ/89o/++xR50P8Az2j/AO+xQA+imedD/wA9o/8AvsUedD/z2j/77FAD6KZ50P8Az2j/AO+xR50P/PaP/vsUAPqjrFxaW8cRutQay3PtRlYDccdOhq350P8Az2j/AO+xWX4j0nTddtUtry4KorEgxSBW5GDg9Rweo5oAdGsEjuq69O5QgMBKnBPTtWTDqtlqeqGzl1qSCCNQsIWXynuWwSz5HOBjjpnrVI/DrwyZZJPtl1mSRJHAnUAsilVOAPQn+dQ3vgfzGjih1iD7LDKssMcgzhlXapbBw2FwPwoA27q+udEkga41a3u7OSdYwkifvlRv4i4ODt5JyvQda14NV02eWWOK+t2aI4cbwMf49D09K4rS/AgsblJI9VtV2xiIHaWZUCMmBlv7rH+daFz4C8MXN2LiaSV8YwnnDZgEHkd+QOTzQB1RvbMSNGbqAMoBILgYB6UT3lnBZy3k11BHbQqWllaQBEA6knoMVyb/AA/8LtNJL5swaTbuxOP4Sdv0xnH0AFWx4U0mHwvcaDY3slvFLKkySF1kMciMrocHggFFyD15oA1dO8QaPqUqxWN8tw7AEBI34BDEEnGAPlbk+nuKt2t7a3Vxc29vOsktrII51GcoxUOAf+Asp49a4rXfAza5ObrUvEa/amTa7wQqin91LGBtyeP3vI74x3q54Z8I2ui+J7rXY9Stt1zAsLW0UKxwwbUjUGFQfkzs5Hf5f7ooA6aw1TTb9Z2sr6CdbdykxR8hCPX/AB6U3SdW03VrZrnTL2G7hVihkjOVz7Hv9RxXJeG/AsOlQaxZz+IJLqz1W2khlhAVNrOMNKDk/OR17DsACRS6j4Nl1RrB9U8Q29xJZ7UjZbRFKIrqwZOfkk+TBcdiRigDq9I1jS9XWVtNvI7kRFQ5UEbdwyOo7irJubcXiWfnR/aZEaRItw3MqkBmA9AWUfiK87/4VhpjXNtNNrJmWCQP5bfKMhVAddrAhxt4btk8VreG/Ben6Nremastzp8k9hb3Ft5i2qJJKkrI25nBz5mU5b+Lc3rQB0Oj69ousGVdL1K3umiALqjfMATgHB5wSDg9Dirc17aw3lvZyzKtxc7/ACUPV9oBbH0BFefXnw4S90NdNvPEcbiK1+xQkWybRAX3MrAk7mJC85GNvHU0k3wx06dbpbjWI3EqzGPMKExSvHt87JOS4OGBJ4IGMUAehWN7a31t9ptJ1mh3vHvHTcjFGHPoykfhU+R6ivNj8M7EvcSf2xasZJ3l8t7WNopN0kz/AL5c/vCPOO0npsU9qW3+GOmjUvtV5rhvY8wgrLGm51iB2byPvEZ4JFAHoMF5az3dxaQzK89tt85BnKbhlc/UVPXLeBPDFr4WF7sv7ac3Ri3eXCkQ+Rdu44PzMepPc103nQ/89o/++xQA+imedD/z2j/77FHnQ/8APaP/AL7FAD6KZ50P/PaP/vsUedD/AM9o/wDvsUAPopnnQ/8APaP/AL7FHnQ/89o/++xQA+imedD/AM9o/wDvsUedD/z2j/77FAD6KZ50P/PaP/vsUedD/wA9o/8AvsUAPopnnQ/89o/++xR50P8Az2j/AO+xQA+imedD/wA9o/8AvsUedD/z2j/77FAD6KZ50P8Az2j/AO+xR50P/PaP/vsUAPopnnQ/89o/++xR50P/AD2j/wC+xQA+imedD/z2j/77FHnQ/wDPaP8A77FAD6KZ50P/AD2j/wC+xR50P/PaP/vsUAPopnnQ/wDPaP8A77FHnQ/89o/++xQA+imedD/z2j/77FHnQ/8APaP/AL7FAD6KZ50P/PaP/vsUedD/AM9o/wDvsUAPopnnQ/8APaP/AL7FHnQ/89o/++xQA+imedD/AM9o/wDvsUedD/z2j/77FAD6r6nI8Om3M0Zw6Quyn0IFS+dD/wA9o/8AvsVFd+RcWstuZ41EiMhO4cZGKUk7OxM03F23PG9OuNe1BZZE1a4XYyhi0zclicfyNX20/wAVKedRn6qMidiDliufpxn6EVoReA9Sg3C3162jVuu12XdjpnFPHgnWBsx4igGzOz963y56454r56OFr296Lv6nwtPL8Yo+/Tk3/i/4JjzweI4ZCkmrTYEbSZEzYwu3P/oYqtfXOvabLGz6tcMd5UFZWOGXGRz9a6P/AIQvW+f+Klj56/vn5/X2FRyeA9QuJUa6162lC4GWdmIHtmiWFr/Zi/v/AOCE8uxrT5Kck/8AF/wT0i1ZpLWF25Zo1Y/UikvZ/s1q84jaTYM7R1NELwRwpGJoyEUKDvHYUk5tp4miklXY3XbLtP5ggivo49Ln3Vny+ZV0vUmvpXjNrJDtXOWzz+YFaFU7S3sLR2eCUgsMHfcs/wCjMas+dD/z2j/77FVPlv7uwqako+9uVfLj/uL+VHlx/wBxfyp1FBY3y4/7i/lR5cf9xfyp1FADfLj/ALi/lR5cf9xfyp1FADfLj/uL+VHlx/3F/KnUUAN8uP8AuL+VHlx/3F/KnUUAN8uP+4v5UeXH/cX8qdRQA3y4/wC4v5UeXH/cX8qdRQA3y4/7i/lR5cf9xfyp1FADfLj/ALi/lR5cf9xfyp1FADfLj/uL+VHlx/3F/KnUUAN8uP8AuL+VHlx/3F/KnUUAN8uP+4v5UeXH/cX8qdRQA3y4/wC4v5UeXH/cX8qdRQA3y4/7i/lR5cf9xfyp1FADfLj/ALi/lR5cf9xfyp1L3oAZ5cf9xfyo8uP+4v5U6loAZ5cf9xfyo8uP+4v5U6igBvlx/wBxfyo8uP8AuL+VOooAb5cf9xfyo8uP+4v5U+k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Kw/H2m6hrHg/UdN0p4kvJ4wsRkcqucg4JAPGB6VuU+BPMlCZxmhgcfoWl+LLS/aS41C3WxMDxxWaFSkJ8qIIVwgPDiXOSRhhx6UDpXxHj8ny9dt5THDEXMjoBIw2l0wIuCxDjfnAVgNuRmvRruOztLd7i6uVghQZeSVwqqPUk8Csj/hJPBv8A0Nei/wDgxh/xoSvsRKpCPxOxxE+ifEp5pJ4vECQPPIpdVmRlhQPL8qBosZ2tFk99pHB5r0QdBk5PrjrVL/hJPBv/AENei/8Agxh/xo/4STwb/wBDXo3/AIMYf8adn2J9vS/mX3l2irVrHZ3VulxbXAmhcbkkjcMrD1BHBqX7HF/ef8xU3NU7lCir/wBji/vP+Yo+xxf3n/MUXAoUVf8AscX95/zFH2OL+8/5ii4FCir/ANji/vP+Yo+xxf3n/MUXAoUVf+xxf3n/ADFH2OL+8/5ii4FCir/2OL+8/wCYo+xxf3n/ADFFwKFFX/scX95/zFH2OL+8/wCYouBQoq/9ji/vP+Yo+xxf3n/MUXAoUVf+xxf3n/MUfY4v7z/mKLgUKKv/AGOL+8/5ij7HF/ef8xRcChRV/wCxxf3n/MUfY4v7z/mKLgZd4JTaTCGNZJfLbYjOUDNjgFhyBnuOlcM/hnX38CW+neVbrqa3puWh+3sbZc5+XlMtGM/cIHIDZyK9N+xxf3n/ADFH2OL+8/5ii4Hmo0v4jLdNIddt3Q3gYRKUWNYMMML+7Ld14JPK/ewSKrW+i/EhAJH1axWd9gkdJE3tt34Zm8n5hyuVAHcAjv6n9ji/vP8AmKPscX95/wAxRcDzB9I8eqI1utY+1FwdjxlB5E5WUB/uAbBmPhg3NdB4Mt9at1vP7ZOZGMPR9ytIIwJHU4Hyk47DoeBXX/Y4v7z/AJiq91D5LDDEg+tCYEFFFFMDzJvCPjqz1LUrvSdcgtzf3c0rMr/NHG08joMOrKzbGTnAwAVHGDT9e8P/ABI1SHVrOXVbP7Dd+akMKXAUqpBCZbys7e5Xrk8Nxz6vHaIUBZmyR2rKutc8K2lw9td+I9Lt50OHjlvolZT6EE5FJeRM5xjrJ2MjwWdckgv5tanlkBu3S0EkXlsYVJAcrgEFvfsB61v1S/4STwb/ANDXov8A4MYf8aP+Ek8G/wDQ16L/AODGH/Gqs+xHt6X8y+8u0UaVe6HqpcaXq1nfFPv/AGa5STb9ducVf+xxf3n/ADFJuxpGSkrplCir/wBji/vP+Yo+xxf3n/MUrjKFFX/scX95/wAxR9ji/vP+YouBQoq/9ji/vP8AmKPscX95/wAxRcChRV/7HF/ef8xR9ji/vP8AmKLgUKKv/Y4v7z/mKPscX95/zFFwKFFX/scX95/zFH2OL+8/5ii4FCir/wBji/vP+Yo+xxf3n/MUXAoUVf8AscX95/zFH2OL+8/5ii4FCir/ANji/vP+Yo+xxf3n/MUXAoUVf+xxf3n/ADFH2OL+8/5ii4FCse+0y7k8WWmqQzMttHp1zbTR+e43O7wtGwX7uQEk+bqMjr26f7HF/ef8xR9ji/vP+YougPK9N8O+PLJbe3tdUtrGzjednWOVZZZCwXY0jvH85zuyQF7E55pf7G+JUqRebq2nmSNEZGlZZAkqpINwHlDqWQk5HQgYHX1P7HF/ef8AMUfY4v7z/mKLoDzP+yfiJnzP7djVFzsgaRHJU7gQ7CJdxGQQRt7Dtky+H9P8Uw6ppz3jyGyWVWRWlBeGH7MyvG+FGf3pjPJYkgnPFej/AGOL+8/5io7i1WOIsrNx6000BUooooA5Hx1pHijU9V0u60G8sreHTm+0bJpJFM8u5QUO3gKYw65OcbycZAqnLoPjiaGNZvEEbSKYmDMI22OHcuy/uuuDGB9D9a9CtbcSqWZiB7VX1W+0PSmRdU1ezsTJ9wXNyke76bsZpClJRV2zz/8Asr4nM5mfxBaBmtwTDFsWNZSTuUExk4H8LemMqetdN4H0290jw1b2GoyLJcpJK7sr787pGYc4GThh2FXf+Ek8G/8AQ16L/wCDCH/Gj/hJPBv/AENei/8Agxh/xqrPsZ+3pfzL7y7RVe01zwreXKW1p4j0u4nkOEjivYnZj6AA5Na/2OL+8/5ik9C4zjL4XcoUVf8AscX95/zFH2OL+8/5ilcooUVf+xxf3n/MUfY4v7z/AJii4FCir/2OL+8/5ij7HF/ef8xRcChRV/7HF/ef8xR9ji/vP+YouBQoq/8AY4v7z/mKPscX95/zFFwKFFX/ALHF/ef8xR9ji/vP+YouBQoq/wDY4v7z/mKPscX95/zFFwKFFX/scX95/wAxR9ji/vP+YouBQoq/9ji/vP8AmKPscX95/wAxRcChRV/7HF/ef8xR9ji/vP8AmKLgUKyvF2nXOreHrmxs5mhuXKNE4maPBV1bll5xgHjoehrpPscX95/zFH2OL+8/5ii6A878V6H4puPEU+peHri2tnezWETXE5YxkNk+WhUhCQWBY7gfl44qudK+IyyBV1qGeMPAcyyIpYAYlUhYeh65HJI/hFemfY4v7z/nR9ji/vP+YougPMdP0T4hRCG3k1u1gt1SNGMBQAKHi3bF8r5WCCYZJIJZcBcVHHpfjhS/2y6NwwYfbNkoUXMHkKoCfJ97eHOBs5bOcGvUvscX95/zFBs48cM/6UXQGLoqXUWj2cd82+6WBBMfV9oz+tW6c67XK+hxTaYIKnsv+Plfx/lUFT2X/Hyv4/yoYHlP7XM0sfgPTIkkZUl1JVkUHhgI3IB/EA18xWttNdXCW9rBJPNIcJHGpZmPsBX0z+17/wAiRo//AGFB/wCipK8r+AfiHULHxvpGiWiWsUF5e5uJvIUzOuw/JvPIXjOBivTwrcaF0fn+eU41s0VOTsnZHm7oyMyspVlOCCOQanexvEsEv2tJltJHMaTFDsZh1APQmt3R/D1z4j8XXlpFItvbRSyzXl0/3LaEMdzsf5Dua7T4g6pZ6n8H9OTSrU2+l2WtPbWaFcM0axfff/aYksfrW7q7eZ5FLBc8Zzk7JXt52PTf2S5pZPhzfRySM6RanIsYJyFBjjOB7ZJP411HiDWPElhr+tQWNjfXMZgs2s2Fm8kMYLOJ2UqPmcDadmcnAwK5P9kb/knup/8AYWf/ANFRV2fivxDq2manc29q1q0XkoY2KZ8hs/M0xyAqkYAJwM968jE/xZH6Jk3+40vQ53U/EnxAk0ue2Hhu5a4ktpHjaK2dQwEU205B+R2ZYvkzkb8Vei8ReP5NbtbT+w0S1e/ljlunt5QhjDqECgLuAKFjubA3LwSOt298ReIrWIXZhikt3MS7PsjI6MY97IMt8zHhQMDk468UreKNYaaH7HbxXlm+o+TLdRouIYs4w678q2TnP90cgZrHqekZvii+8f6frt/FpNnc3tnbOb2GQplZI5AsYg+VSWMbGWTABOFjHOaik1z4n+TczLpdqTGH8tEspCJNljHMMbiDh52eIZAIwe9d34UvrnUNFjurtonkLuN8S4RwGIDLycgjnIJBrVoWg0ebf278QrjVTaQ6StvG928byvZOVt0HnbCG3YkDKkTEjgF9p9K7vw9cXl3oOn3eo232W9ntYpLiDBHlSMgLLz6EkfhV6igAooooAKKKKACiiigAooooAKKKKACiiigAooooAKZcOY4HkVGcqpIUDJJ9KfRQBgR3WrwNHazR7pzvbKqXD8pgZwMAbiM+wq5o11dXMUkkkeV2hkJQqC2WyB6jhefc1p4Gc459aAABgDAoAgtvtIJE/lsDyCvGPb/69Raj/BVyqeo/wU0BToooqgLWsySQ6DeSxsUdLV2Vh1BCHBr4HlZpJGd2LOxJZickn1Nfeuv/APIt3/8A15yf+gGvgk9TXfl/2j4ri160vn+hc0rR9U1V3TTNNu71kGXEEJfb9cdKqzwyQTPDPC8UqHa6OuGU+hB6V6no9nretfCvR7LwNc7bq2upn1a2gulgmZyR5chyw3KBkDniqHx0s3hvPDl5d3EFxqV1o0bX00LhlllVmXfuH3jgAZ74rrVX3uU8CpgOWh7VN6JO/TXovNdRf2bZpYfi1pyxSMgljlRwDww2k4P5V9ReN7nU4dLt4tHiuXvZr22RTDHuCx+chlLnoq+WH5P0HJFfLP7OX/JXNJ/3Zf8A0A19TeOdU1TSfD813o+nSX10qkhVUMEABJJBYE9MYHOSK8/HL94j6/hV/wCxv/E/yRyEPibx5dSwxDQbi3VpI4JSbJwwcxLvdS3y7FkLckjIHy56GhoWsfEyO1PmabPPKiI8slzZspmZYbXKhcgLl3nHAx8hNdFdeKNcL/8AErtYr+E6ksDTKigQR7gpWRd+VOSSG9FyRyKow+LPFDR27NbWhSRJGZ1i3bUVnHmkBz8gwmCMhsnkdK4kfSkni6+8X2PjCZtFhv7+B7eJYovs7C3tm3qGZjjEuQxOAwK7ehHTJ1rU/ifLYXNtFp7Ldqs5t7m3tWUKypcohKliDuKQsM8fvB7V2/hu+1m+vFa7kg+zfY0kZVtmQmRiQCGLHjCsSMZG5ea6Ol0A4HwDdeL/APhILmLV4ribTLmW5lilntmjeLaLfYOTwH3y4XAxsNd9RRVNgFFFFIAooooAKKKKACiiigAooooAKKKKACiiigAooooA5ySTXElZUjlcKWjGVGG2fNvz2DAlfwFTWNxqxvEM8bbXCAgRttxl8nJAwfu1u0UAQP8AavP3KI/KGBtPVh3Oe30p11/x7v8ASpaiuv8Aj3f6UAZlFFFWBf0//VH618i/tHTSzfFrVFlkZxGsSICchV2A4Hp1r660/wD1R+tfIP7RH/JW9Y/7Z/8AoArqwX8V+h81xT/ua/xL8mefce1TXFpc26RSXFtLEsy74i6FQ65xkZ6irGg6nLo+qw6lBb2txLDkolzEJI846lTwcdRXbfGW/u9U0/wbqF9N5tzPooeR9oXJMjdhwPwr05Sakl3PhqdGM6U531XT5pfqefQM0cySRsUdWBVlOCCO4r71spJ5PDkEwZnna0VgepLFOv518EJ98fWvvjRDt8P2LZAxax8nt8grhzDaJ9Vwi9avy/U8hgl+Kdv4dljk/tRtTw0yTND53lqYVOBwAzFg/wAhHyngZ4J6y21rxxfWvimOHR5LeS3hB0l5oCjSvukUjDYUnaqMOSMuAT2FtNb8QzWcdxb3Fg20XLuzQYjeONsKwffgZ3L7HDciqVv4q8RSLH5629qrlVkeS0bMERVSLhhu+6xJXbngg8nBrzD7PYy7HXPHFrC0Wn6Vq13B9pfyJtRtXM1wcJiNxhfJTlvnI2jFLqPiL4iS6bcxro08JdnQyxWEjPA+yQiNFz867ljHmjj5j+G3c6/4sgsVul0z7QXntI3iS2wbYOUM2cuC+A+0EDrknpiug8Jajeahb3X23yXeG5dFlgH7p1zxtOTkgcH3BoaurD2PPNA1j4iWVrNb3GnXsyCVzNPPYyPJboZowrIAf3/yNK21emwetO1fXfibeaY8MegSw3hjhcRQxMgxiJiwmyQCXMiFMEqoz7n1yimC0M3wxc3t54fsrnUoXhvZIg08bReWUf8AiXbk8A8Dk5HOTmtKiigAooooAKKKKACiiigAooooAKKKKACiiigAooooAz9Xa/HlLYR7iDvclsAgfw9DyaojUdRYgrEQjyMoPkkkYLYAGeegreowPQUAV83T20W1UjlYDeTyEOOeO9TQmQxjzVUP3weKdRQBl3H+vf8A3jUdSXH+vf8A3jUdWAVPZf8AHyv4/wAqgqey/wCPlfx/lQwPJf2vf+RI0f8A7Cg/9FSV4H8N9YtPD/jrSdavhIba0n8yQRrlsbSOB+NfTf7RfhLWPFvgu3g0WEXF1Z3YuPJ3ANIuxlIXPGfmz+FfO3/CrPiF/wBCrf8A5L/jXpYWcPZcrZ8HnuHxH9oe1pwb2tpfYz9I8Ya3oN7qMmhXptor6UtKrRK28biVyGB9a6LWPiZqWp/Df+wrm6L6hLdubgi2RUa3KYCggcHPpzWb/wAKs+IX/Qq3/wCS/wCNH/CrPiF/0Kl/+S/41s1RdtUeXT/tGCcYxlZ30s+p7f8Asjf8k91P/sLP/wCioq7Gfx1GvxWi8DR2cgJsJLqS4dHUFxtIRDjawwck54JA9cZn7PPhTVvCXgaW01qIQXd1eNcmHcCY1KooBI4z8ufxr0cqCckc+teTiGpVG0foGU05U8HTjNWdjyDQvjlZXf8AZ0N74dvo5797ZYfJnhO5ZYI5TIVZwVA80AL8zNgkA4OLOm/Gey1eBVsvD+pWs8yQtbm7aIxkSSQJk+W7EAC5jY9OM88V6kbW3OMwRHBBHyDjHSo7mwsbq3e3ubOCaFxteOSMMrD0IPUcD8qyPQOQ+HnxCtfGWoOllZSQWxgkkQvIjOrRztE6vsZlHIUjB/vA4xXcVXhsbOG4kuIbWGKaRVR5EjAZlUkqCR1ALMQPc+tWKACiiigAooooAKKKKACiiigAooooAKKKKACiiigAooooAKKKKACiiigAqnqP8FXKp6j/AAU0BToooqgJ9f8A+Rbv/wDrzk/9ANfBJ6mvv2/tzd6VPahtvnQNHux03LjP618d3/wk+INrey248N3M4RiBLCysjj1Bz0rtwM4x5rs+Q4pw1aq6bpxbtfZX7GP4et/Bc1iJPEGoazb3KyHdFa2ySLInbDEjafrmmeOPEC+IdYSe3tfsdha26Wllb7txihQfKCe5OST7k1qf8Ks+IX/Qq3/5L/jR/wAKs+IX/Qq3/wCS/wCNdvNT5r8x806GL9n7NUml10epo/s5f8lc0n/dl/8AQDX1F8RNevPDPhabWbOyhvHhliV0lmMYCPIqlsgHJG7gd/UV4b8A/ht4u0vx/b61rGlyadaWkb5MzDc7MMAAA579a+kmVWXaygj0IzXm4ySlU0Z9nw3QqUcI1Ui07vf5HnPjf4ow+FPEz6bd6RPdWkbATTxSIpjBt5JuFY/Ox8sgKMd+vAOdF8cNIf7Ox8Na2I5VjZ5PMtmWPcobqspDYU5yuQccZr1V4Yn+9GjHOeVBpFt7dVCrDGFHQBBiuRH0J5nF8WoJNSTTTprC6IS4K+av/Hu92bcADdv8wfKxyoUcjNeo1SGkaUMY02zGJjcDEK/63Jbf0+9kk565Jq7R0AKKKKACiiigAooooAKKKKACiiigAooooAKKKKACiiigAooooAKKKKACorr/AI93+lS1Fdf8e7/SgDMoooqwL+n/AOqP1r5B/aI/5K3rH/bP/wBAFfX2n/6o/WvnL48/DXxdqfj+61rR9Kk1GzvEQhoSMowXBDAnPbrXTg5KNR3Z89xJRqVcIlTi279PmeG103jTXLLV9J8NWtqJQ+maYLWfeuBv3E8eo5q7/wAKs+IX/QqX/wCS/wCNH/CrPiF/0Kt/+S/416TnTbT5j4iGFxcYyiqb18n3ucan3x9a++dDz/YNhgZP2WPA/wCAivkDTvhH8Qbq+htz4cubcO4BlmZVRB6k5r7G0+3+y2FvbFt3kxLHn1wAM/pXDjpxlazPquFsPVpe0dSLV7bq3c8+vfiNfWPgpdeutER7r+0rmyNnBPuB8oy4w7BeSI+uO/Q1lH47aKttPL/wjurStbwRSyiGW3dctAJmCnzBkKufmwA2DtJr1oxR4xsXGc9B1pgtbYHiCIcY4QdPSvOPrjy+6+M2m28JvZtHvLe2jcQzpLLEsqSmfyhyX2FRjcSGJ5AAzXfeENXfW9H+2SwrFItxPbuFJKkxysmQT2O3Pt07Vfk0+xkuEuJLO3eZFKrI0SllBOSAcetSWlrb2dutvaQRQQpnbHGgVRk5OAPcmmBLRRRQAUUUUAFFFFABRRRQAUUUUAFFFFABRRRQAUUUUAFFFFABRRRQAUUUUAZdx/r3/wB41HUlx/r3/wB41HVgFT2X/Hyv4/yqCp7L/j5X8f5UMDRoorP17WdL0Kwa+1e+gsrZTjfK2AT6D1PtSjCU5KMVdsmUowTlJ2RoVleIfEvhzw6IT4g1/StIE5YQm+vI4BJtxnbvIzjIzjpkUnhrxHofiO1e40TUre9jQ4fy25Q+46ivl/8A4KN6Pf6ppXgyWxh877PLe70U/MQVh5A7/doqQlTk4zVmu4oVIzjzRd0fRX/CzPhv/wBFA8J/+Di3/wDi6P8AhZnw4/6KB4T/APBzb/8Axdfk3YrF9tjS4wqFsNu6D610U1rpX9l3CwmyaSO2QLKHPzyA/OVGM8++PwrNysaqN+p+twORkdKKyPElrqF74YnttLkWK9eNfJZpWjGQQcFlBIzjGQD1rk7zw/4/bWZ9Usdas7YzOqi3e4kkijj3SM20FcbuYucchWHGaok9Dorh/EfhbXLjW7zVNF1aSzklEBj3XcpQMnmF/wB2coAxMXQchT+LZdG8bXnhzU7TU9Us5b2WZXtDbTSQIqgnhmClgDxlR6HnmgDuqK4G+0j4iuxks9X0yKXcy5Z3KGMvlQq7PlIXA5LZIPIzxJHpfxGRHDa5p0rHzWViCoVz/q8gJyg7rwTnrxyAd1RXGXmmePJdI063i1iyjulgkW9lUkZckbWX5DuAG4fw8kHtiszV/CHix7jSG0zWyqWWmi2lM19NmSXBy7AD588fMSD7UgPRqK8+fRPiI1zDcNrViTHuV0SZl3hgMkHyyF5AIBDbeRk5yK1qvxK/ttree6R4N8ETzpEBEch/NdQVBXaNhHLAkYzycMD0qigdKKACiiigAooooAKKKKACiiigAooooAKKKKACqeo/wVcqnqP8FNAU6KKKoDWj/wBWv0FZXjLxDpvhPwvqHiPVjMLDT4TNOYoy77R6KOvWtWP/AFa/QVxnxzsRqXwk8R2B48+0KfmwqAR56v7V3wnYZV/EBH/YKeiT9q74TxqWd/EAA650t/8AGud8C/s+2N/pMNzqV9ICyDZtUD5fw615t4++G/h+TxHqnhbR7q5h1O1Zoyt1bskchx1EpGznIxkjrTvDqzVQT0R9vWs0dxbRXEedkqB1yMHBGRUlVNJQppVrG33khRTz3AArjJ/CviW11ae+0XWjAHvJJhHPdyyoY28gbSr7gMBZsAcAsvvhGR31FcIum/EaEqU1jTpyqKGErlRIdmD0j+XDEnvu4GFxWbaad8SbzV2e41SO3SxZNrklYrh8Sh8LszswYuuRkEg5zQK56bRXCaloPjY+J9Q1LTNfiit3JNpDPIzooKQja0e3GAySHg5+YcjmrlvZeN49K09Jr/T5r2PzjdYkZEckfugG2EkDuMAnPXjkGdfRXmtp4f8AiYJpZLnXNOLStEzBZ5GUbGXgDYMHaDk5w3cc5rSv9H8dXHhaDTxrNs1/55NxOshjLRbeAGCcENjoBkcZFAHcUVwiaZ8SAybta03AIzyT82Rlv9XypGQI+xOd56V2GixXkGkWkOozie8WFRcSjo8mPmI4HGc44oAt0UUUAFFFFABRRRQAUUUUAFFFFABRRRQAUUUUAFFFFABUV1/x7v8ASpaiuv8Aj3f6UAZlFFFWBf0//VH61Zqtp/8Aqj9asnpUvcDhvEPxCtdH8ZWnhiSzaS6u2HlkMfunjcePXiua1X4v6npes3Gm33heKFol4k+2MysScAcR1wXxK8SmD48wWv26AfZZ4hiXjywTnGe3P865L4x+P5dQ8eXtyq262lpbtbxgoGVlJ5JPRskcVy1MQo38i4weh9L/AA68YXni2OS4fR0tLQD93MtyJBKQcHAwOPeuxrwL9lrU9Qury6tLmGOOCK1DqYhhAS33QO+PXtnFelePdA8TapqMF14f1cWapFmSN55EV5IyTEMKD8rF23nrhVGD2ujVVSPMgnHldjs6K84n0H4lqoFnr2nqIHK26vPIQ6eVtzJ8hJbcA2O2ScnpUt3oHxAkEd2NetpL6KOdEXznigy+wIxVU+YqA/XPWtiD0KiuV8CaR4h0y61KfX9SjuzdMjRLHM7LGd0hbAYDaPmXgentXVZoAKKKKACiiigAooooAKKKKACiiigAooooAKKKKACiiigAooooAKKKKACiiigDLuP9e/8AvGo6kuP9e/8AvGo6sAqey/4+V/H+VQVPZf8AHyv4/wAqGBo14/8AtI+HtU1aLSNQt7O7v9PtDIt1Ba8yKWxiQDvjB/OvYKK6cvxs8FiI14K7X/DHJjsJHGUJUZOyZ4P+zpoeuReJLvWZtMm0vSFtDbwxSoVMzFgQxyAWIwct05wPSr/7UWk2moWWi3N6y+TardEqX253eV/gea9oxXiH7VOl6tq7eFrPTdBuNXiea5E6iNmhj+WPY0m0HjPIB64pZvjp5hVdZrlem3l+b8ycvwMcHRVFO/8AX4HgEOneELaxksrjSNJ8u4AeRlAKMQQSuTyzj8+leIfFHQdFs9YWXw/uSCWAzSQ8kRHPY+nXuelfW3gr4a6hqd+ltrGmS2dqsSrKJtPUl3HGd2MYPAwOMDvVb4n/AAQ0/wARaPqEGj6C2nXRJMFwluwYN1AO3gqeRwOMivIpVHz2sz0p1HJbH1RND9o01oNzr5kW3KOUYZHZhyD7jmuIv/DfiJ4ZVt/KZpba2SdpZwS7xhfukAELwchic5yMV30IxEgPUKKdXXbW5kefDw54uOozT3V1Bco5iMZW6cGJ1AG/BHYDGB1LFjzVrStF8QR6zY3ksVvBbrLI8tsJt8cO7H3BjOSB14OSx/ixXb0UwAdKKKKACiiigAooooAKKKKACiiigAooooAKKKKACiiigAooooAKKKKACqeo/wAFXKp6j/BTQFOiiiqA1o/9Wv0Fcv8AFySSP4b63JFH5kiwAquM5O4cV1Ef+rX6CuF/aDa6T4LeKns1ka4FixjEYJbOR0ArOV7Ow1ueHeEviR8Qzb6/pOqXNldWpTZpclrIIJoGBzjCkNjHXJ7e9eYeMLcxrq03iKe4v9RuEYpJc3BLgAEevHUcnnivN7ibxbDqZvJrfWbhvlCtHCw2r/GoyPpjqKz9RutfuIZPM0vxGWaAoSyEjeQQxxt6EbePY158aVWb956HY68U72P1G0LnRLHH/Pun/oIrm4ND8Sf2zcXl1exujXqTxCO5kVQgikUqV6YyU45GQT1rovDQYeHtODAhvsseQRj+EVoV6Jx3PP7Lwrrg0WNZmgi1GGG48qZZSWV2UKo3Y+7zIT/tEGrnh3RfElrrLXE8ltbw/ZREmDvAx5fylBtHG1+RgAsx/ixXaUUCOH1rw5r000wsLplDSTtbyvduWt2YLhhnJPR1x2DcVp+H9Hv7O6tLiUmGJFnU2wuGdI1ZlKKB0OMNzjjOOldLRQtBWCiiigYUUUUAFFFFABRRRQAUUUUAFFFFABRRRQAUUUUAFFFFABRRRQAVFdf8e7/Spaiuv+Pd/pQBmUUUVYF/T/8AVH61Zqtp/wDqj9as1L3A+VPiDo+m6n8adYuF0TVru8ilORE58mZlRTj/AL5J6Y5HvWE/hGXUdR1FNQ8Ia7HaTrtZft4VSV6ffJIHPb3rufiHpnxSuPiHqq6TBrDaLNNviaJAUACgYB6jnNefa/ofxjk1R2tfC3iZIJEwCrbwTjqcHK9+xrJ0Kbd2ilOS0R69+zjpGo6HqM1g1mlhYLanED3Xnyb9wwc44GK9M8Xadq1/ewnToI1WOCXE/wBoKPvZGUIRj7vIJx3A9K8g/Zk8PfEnR/Fuoy+MEuRp7WWyAzxEMH35xuPXivoWqjCMVaKsK76nna+Ftc+xvHJGGZ7QRt+/Q8hgUVcocLwdykkHtjrVmbw/4hd5GZLdpWkDNIJyAxEgZGA/h2KCg68Gu7oqhHNeINI1e7eCWK5ErJHIkqCRoklUuh2bckZKqy7uvNZFp4Z14W97HNNsd4ZRE8d24PLK0MZxggRgFfcMe2a7yigAooooAKKKKACiiigAooooAKKKKACiiigAooooAKKKKACiiigAooooAKKKKAMu4/17/wC8ajqS4/17/wC8ajqwCp7L/j5X8f5VBU9l/wAfK/j/ACoYGjRRUN5c29pbtcXU8UEKDLSSOFVR7k8CpSbdkJtLVk1ZPirxBY+G9NS/1ATGJ50gURJuO5zgdSAB9au6ffWWoW4uLC7t7uEnAkgkDrn6g4rmPitYpqWg29rJCJ0a6UmI5w5AOFOOxOM1UYXlyvT1M6lXkpuaV/Qm0Tx5oeta2NJ00XdxL5s0RkEQEatFtL5JOekiEcchhXR3VxHb+UZN2JJBGCBnBPTPoK8p8JeGvseLzRobKzZYzFE0MojcEJsbcvqxWM8/3RV3xFrOoSS6d4duNT8u8/tSJ7maKMsGRZlYRjH3eMA5PfFVVhGnFyclZGGGxUq9RU/ZyTfdf101PTm3FSFbafXGaZsm/wCew/74qj4nW+fQLxNNmlhuzGfKeJAzA+wJH8x7VxE9t8Q72RxIktlavHAsSQ32ZYWjZN5LYG4OrSd8/IOBWR2Houyb/nsP++KNk3/PYf8AfFctrF145t9XmXS7HT7jTYseWJFPmygJGfvbwASxkHI/hBrDluvirO4uFtbCDYHeO3EXyyFWl2q58zI3L5QwDwcn2oA9F2Tf89h/3xRsm/57D/viuYurjxonid1tbOzfSC0GTJkuQWUSBTuGMAs3IOduO9ZVxN8TLfWtRmtYLC8tRvS1imTYpH74och8/wDPIHI5yenWgDvNk3/PYf8AfFGyb/nsP++K5DVLjx1Lo1nHBa2sd5Lalrh4FPyzB1wo3N8g27uSG54461TGrfExmmP9h6aih28oFCWK5Xbn95gHBZfqM8CgDu9k3/PYf98UbJv+ew/74riptR+I6ONulaY6nJOEPyr5hBP+s5YIFIXgMSfmXFSadffER76A3un6VHamVRKqo2/ZvQFgfMwDtZ2xg4KY5zmgDsdk3/PYf98UbJv+ew/74rmfEdx4yje1bQre0kJ81ZvtEZ2r+8j2HaHGfk8zv/hWLPqvxNtDNJJpumSwK0shJicsqfKVVQjfMQpPXliMcdSAegbJv+ew/wC+KNk3/PYf98VwOm618R7zTYbpdIsVM94qIHt2jK22/BkZWkyG2ncF9sHrUVpqHxStdNE11p+nXEkdtG0u+Mhnl8tt+Nr8AOFOADnJxjsAeh7Jv+ew/wC+KNk3/PYf98VxUGueOLrQNMvLLSLdrme5cT+fbtCFgDYVthfcrFecc9MdxUUeqfE5ntwdG0lVZ4POZ1cbFKfvMAOcnd0PQAjOeaAO62Tf89h/3xRsm/57D/viuEbUvic1oxj0nSvPEW4bomClwJeMebn5sRY9Nxz6CRr74mm+khXT9EWBcBJjG5LfvQC23zMD93k7c5zg57UAdvsm/wCew/74o2Tf89h/3xXIeHr7x0uqRR63p9u9pLI28wRgNCCF24bfgqCSDxn8s1W1fUPiPDf3smn6dZTW6faI7RPK4kP7swu5MgOMeYDjGeOKAO42Tf8APYf98UbJv+ew/wC+K4DUr34oTWM0UWm6fC8ok2PCMvFh3CDmTByoQ7u2funtKNS+JUyXZbSNOt4w2IfkLSbS2M48wDIHvg5z2wQDutk3/PYf98UbJv8AnsP++K5zwbeeKPsUkHiOxBnijTy5YgB5mI03BvmOW3l+QAOK6GynknVjJay25BGA5HPHsfwoAkRZAfmkDD024qtqP8FXKp6j/BTQFOiiiqA1o/8AVr9BWX4w1YaF4Z1DV2h88WsJkEecbj2GfrWpH/q1+grlvi7/AMk213/r1P8AMVhVbjTk12OrBU41cTThLZySfzZ5R/wvXVv+hc0z/v63+FH/AAvTVv8AoXNM/wC/j/4V5HRXyX9pYr+f8j9x/wBUsn/58L75f5nr/wDwvnWv+gBp/wD3+ej/AIXzrX/QA0//AL/PXkFFH9pYr+f8g/1Syf8A58L75f5nr/8AwvnWv+gBp/8A3+ej/hfOtf8AQA0//v8APXkFFH9pYr+f8g/1Syf/AJ8L75f5nr//AAvnWv8AoAaf/wB/no/4XzrX/QA0/wD7/PXkFFH9pYr+f8g/1Syf/nwvvl/mev8A/C+da/6AGn/9/no/4XzrX/QA0/8A7/PXkFIelH9pYr+f8g/1Syf/AJ8L75f5nsH/AAvnWv8AoAaf/wB/no/4XzrX/QA0/wD7/PXPf8In4fvLW1+zakYJBFG9yVYSMC0SNt2kjnLHocYBHWsrwv4bsb6/P2rUoWhimiyqNgOhcBgzEjacdhmup18cpKPPv6Hjxy7hxwlN0Lcu697rt1tqdt/wvnWv+gBp/wD3+ej/AIXzrX/QA0//AL/PXMQeEdFkb7YNaLWpcFYDGA2MnIchvlHGARmkHg7SJrqR115YoHMjwxpGHcIrhSMbuoLfiFJo9vjrfF+RP1Hhq7vR28p/cdR/wvnWv+gBp/8A3+ej/hfOtf8AQA0//v8APXnENnp76DLNlvtcWoRwbjINrxsH529RjaOc9+1dJeeENDk8ySHVzAIvNEmyNXDFZWUbRvyFAAJ5JwQeamGJxs/hn+RtXynh/DtKpQtrb7T/ACfmdH/wvnWv+gBp/wD3+ej/AIXzrX/QA0//AL/PXJnwjpPmRxx668km9QytEqgjzI0bBDH/AJ6ZHH8JqpqXh2zt9MmvI5ZGLWzTqrYBgZZFXYwzk5DYzxk9O9OWIx0Vdy/ImGWcOTajGjvp9pfmzt/+F861/wBADT/+/wA9H/C+da/6AGn/APf568gorm/tLFfz/ket/qlk/wDz4X3y/wAz1/8A4XzrX/QA0/8A7/PR/wAL51r/AKAGn/8Af568goo/tLFfz/kH+qWT/wDPhffL/M9f/wCF861/0ANP/wC/z0f8L51r/oAaf/3+evIKKP7SxX8/5B/qlk//AD4X3y/zPX/+F861/wBADT/+/wA9H/C+da/6AGn/APf568goo/tLFfz/AJB/qlk//PhffL/M9f8A+F861/0ANP8A+/z0qfHrWN67/D9gUz822Z84/KvH6Kf9pYr+f8gfCOT2/gL75f5n2vYXC3dlBdKpVZo1kAPUAjP9addf8e7/AEqr4d/5AGnf9esX/oAq1df8e7/Svr4u6R+D1FaTSMyiiitCC/p/+qP1qzVbT/8AVH61ZqXuB5rrPxIvLPVbm0g02B44ZCgZ3OTjvxVX/haOo/8AQLtP+/jVx3iP/kYNQ/6+X/nWfXytTH4hTaUvyPzivnWOjVklU0u+i/yPQf8AhaOo/wDQLtP+/jUf8LR1H/oF2n/fxq8+oqP7QxP835GX9uY//n5+C/yPQf8AhaOo/wDQLtP+/jUf8LR1H/oF2n/fxq8+oo/tDE/zfkH9uY//AJ+fgv8AI9B/4WjqP/QLtP8Av41H/C0dR/6Bdp/38avPqKP7QxP835B/bmP/AOfn4L/I9B/4WjqP/QLtP+/jUf8AC0dR/wCgXaf9/Grz6ij+0MT/ADfkH9uY/wD5+fgv8j0H/haOo/8AQLtP+/jUf8LR1H/oF2n/AH8auR0i0iuLa4kMJuJkZQkQlCcHq3vWrLoGmzTu8GoeVEqjMe0M27amdvzcj5j+RreOIxcldS/I66ePzSpFSjU/L/I2f+Fo6j/0C7T/AL+NR/wtHUf+gXaf9/GrDh0GxNtdK16DKixvHJwA+QxIQbueg646Ux/DkPHl6gCc/MrBQQAcbvvfd9Kftsb/ADfkV9bza1+f8jf/AOFo6j/0C7T/AL+NR/wtHUf+gXaf9/Grm30/TU1dLYNK8Eln5quzhcP5RbtnIyMY4p+l6RY3lhCZLoQzyAYYYwv7zaS2W9PTFKOIxcnyqfft0JWPzOT5VV117dLeXmdD/wALR1H/AKBdp/38aj/haOo/9Au0/wC/jVg/2DpobDarKOuB5K5HKjn5uvzfoaVNBtdyZmZivl7lXH73ecEg57ZAxz0p+3xn835FfW82v/E/9JN3/haOo/8AQLtP+/jUf8LR1H/oF2n/AH8auCnQRzyRhgwVioPrg1HXP/aGJ/m/I4nnePTt7T8v8j0H/haOo/8AQLtP+/jUf8LR1H/oF2n/AH8avPqKP7QxP835B/bmP/5+fgv8j0H/AIWjqP8A0C7T/v41H/C0dR/6Bdp/38avPqKP7QxP835B/bmP/wCfn4L/ACPQf+Fo6j/0C7T/AL+NR/wtHUf+gXaf9/Grz6ij+0MT/N+Qf25j/wDn5+C/yPQf+Fo6j/0C7T/v41J/wtHUv+gXaf8Afxq8/oo/tDE/zfkH9uY//n5+C/yPdPAniKTxJpk1zLbLBJFL5bBWyDwDn9a6GuB+Cf8AyBL/AP6+v/ZFrvq+jwk5VKMZS3PvcrrTrYSFSo7toy7j/Xv/ALxqOpLj/Xv/ALxqOuw7wqey/wCPlfx/lUFT2X/Hyv4/yoYGjXi37UFrqE9pozO1yuiK8n2p4U3eXJgbGZe4617TTZEWRCjqrqRgqwyDXXluNeBxMa6V7f8ADff2OPH4T65h5Ub2ufP/AOzKl63ia/l063mi0FLXZJJJn9/NuG1j2zjdwOgwOa9i8aSaWthFHqt8lrEX3DI3FyO2O9bkMMcKBIo0jQdFUYH5Cud8d2t7dQWq2S2DFZCzi6iL5HHTBGK2zHHxzDFutKPKn59u77/I5sLhKmAwfsqb5pLy7+V9vmeZat4j0v7W1tosaqpYK+oXVvjyiSMFFAzngYyOw44q/o1lFHq1sYLSK5R7mIvKZvPIIcHPP3eeegOay/FOi6lLcoJNGeSQOSTZQs0WzAAzuzluOoHas3w34VuIvEOnXsOg63YkX0TSPHeOFIDgksjcbfXivJxeOoXVNUpW8knr56p/gdGAwONpylWq1VKT035bLsl/Tb+R9B3scklnNHDI8UjIwV0xuU44IzxmuJvV8bfZbqPTmeW4ksIctcN5QglCDf5Z2sHZue2AevpXeiinY7Ti7G38SXE7RTXWoIhvI380YjCLgmSPBB3KMABgBnd7Gnxp4mj13TUaW8ktRcXPnkhdrxmVtm4gcYTbj1B9c12NFMVgHSiiigYUUUUAFFFFABRRRQAUUUUAFFFFABRRRQAUUUUAFFFFABRRRQAVT1H+CrlU9R/gpoCnRRRVAa0f+rX6CsXx9pdzrfg7VNKs9n2i5gKR7jgFuoBPbpVlJ5kUKr8fSl+1T/8APT9BUShzRcX1NKNWVGpGpHdNP7j5u/4VF4+/6A0f/gZF/wDFUf8ACovH3/QGj/8AAyL/AOKr6R+1T/8APT9BR9qn/wCen6CvK/sSh3f3/wDAPtf+IgZn/LD7n/8AJHzd/wAKi8ff9AaP/wADIv8A4qj/AIVF4+/6A0f/AIGRf/FV9I/ap/8Anp+go+1T/wDPT9BR/YlDu/6+Qf8AEQMz/lh9z/8Akj5u/wCFRePv+gNH/wCBkX/xVH/CovH3/QGj/wDAyL/4qvpH7VP/AM9P0FH2qf8A56foKP7Eod3/AF8g/wCIgZn/ACw+5/8AyR83f8Ki8ff9AaP/AMDIv/iqP+FRePv+gNH/AOBkX/xVfSP2qf8A56foKPtU/wDz0/QUf2JQ7v8Ar5B/xEDM/wCWH3P/AOSPm7/hUXj7/oDR/wDgZF/8VR/wqLx9/wBAaP8A8DIv/iq+kftU/wDz0/QUfap/+en6Cj+xKHd/18g/4iBmf8sPuf8A8kfN3/Co/H3/AEBo/wDwMi/+Ko/4VH4+/wCgNH/4GRf/ABVfSP2qf/np+go+1T/89P0FH9iUO7/r5B/xEDM/5Yfc/wD5I+bv+FR+Pv8AoDR/+BkX/wAVR/wqPx9/0Bo//AyL/wCKr6R+1T/89P0FH2qf/np+go/sSh3f9fIP+IgZn/JD7n/8kfN3/Co/H3/QGj/8DIv/AIqj/hUfj7/oDR/+BkX/AMVX0j9qn/56foKPtU//AD0/QUf2JQ7v7/8AgB/xEDM/5Yfc/wD5I+bh8I/iArBl0dARyCLyLg/99U9vhT8RW8zdpm7zTukzfRHec5y3zc819Hfap/8Anp+go+1T/wDPT9BT/sWh3f3/APAJfH2ZP7EPuf8A8kfN3/Co/H3/AEBo/wDwLi/+Ko/4VF4+/wCgNH/4GRf/ABVfSP2qf/np+go+1T/89P0FL+xKHd/18iv+IgZn/LD7n/8AJHzd/wAKi8ff9AaP/wADIv8A4qj/AIVF4+/6A0f/AIGRf/FV9I/ap/8Anp+go+1T/wDPT9BR/YlDu/6+Qf8AEQMz/lh9z/8Akj5u/wCFRePv+gNH/wCBkX/xVH/CovH3/QGj/wDAyL/4qvpH7VP/AM9P0FH2qf8A56foKP7Eod3/AF8g/wCIgZn/ACw+5/8AyR83f8Ki8ff9AaP/AMDIv/iqP+FRePv+gNH/AOBkX/xVfSP2qf8A56foKPtU/wDz0/QUf2JQ7v8Ar5B/xEDM/wCWH3P/AOSPm7/hUXj7/oDR/wDgZF/8VSp8IfHrOFOkRICcFjdxYHvw1fSH2qf/AJ6foKPtU/8Az0/QUf2JQ7v7/wDgCfiBmf8ALD7n/wDJFnSrdrTTbW1chmhhSMkdCQoFSXf/AB7v9Kpfap/+en6CmyTSSDDNkV6yjY+Ibbd2R0UUVQi/p/8Aqj9as1W0/wD1R+tWHZVUsxwBUvcDyHXvA3iOfWrye3s45YZZmdHEyjIJz0JzVH/hAfFP/QPT/wACE/xr2j7TB/z0/Q0faYP+en6GvMllNGTb1/r5Hz0+GsJOTk3LXzX+R4v/AMID4p/6B6f+BCf40f8ACA+Kf+gen/gQn+Ne0faYP+en6Gj7TB/z0/Q0v7Ho93/XyJ/1Xwf80vvX+R4v/wAID4p/6B6f+BCf40f8ID4p/wCgen/gQn+Ne0faYP8Anp+ho+0wf89P0NH9j0e7/r5B/qvg/wCaX3r/ACPF/wDhAfFP/QPT/wACE/xo/wCEB8U/9A9P/AhP8a9o+0wf89P0NH2mD/np+ho/sej3f9fIP9V8H/NL71/keL/8ID4p/wCgen/gQn+NH/CA+Kf+gen/AIEJ/jXtH2mD/np+ho+0wf8APT9DR/Y9Hu/6+Qf6r4P+aX3r/I8X/wCEB8U/9A9P/AhP8aP+EB8U/wDQPT/wIT/GvaPtMH/PT9DR9pg/56foaP7Ho93/AF8g/wBV8H/NL71/keL/APCA+Kf+gen/AIEJ/jR/wgPin/oHp/4EJ/jXtH2mD/np+ho+0wf89P0NH9j0e7/r5B/qvg/5pfev8jxf/hAfFP8A0D0/8CE/xo/4QHxT/wBA9P8AwIT/ABr2j7TB/wA9P0NH2mD/AJ6foaP7Ho93/XyD/VfB/wA0vvX+R4v/AMID4p/6B6f+BCf408eB/FwKEWZBThCLlPl+nzcdTXsv2mD/AJ6foaPtMH/PT9DR/ZFHu/6+QLhjCLaUvvX+R4v/AMID4p/6B6/+BCf40f8ACA+Kf+gen/gQn+Ne0faYP+en6Gj7TB/z0/Q0f2PR7v8Ar5B/qvg/5pfev8jxf/hAfFP/AED0/wDAhP8AGj/hAfFP/QPT/wACE/xr2j7TB/z0/Q0faYP+en6Gj+x6Pd/18g/1Xwf80vvX+R4v/wAID4p/6B6f+BCf40f8ID4p/wCgen/gQn+Ne0faYP8Anp+ho+0wf89P0NH9j0e7/r5B/qvg/wCaX3r/ACPF/wDhAfFP/QPT/wACE/xo/wCEB8U/9A9P/AhP8a9o+0wf89P0NH2mD/np+ho/sej3f9fIP9V8H/NL71/keL/8ID4p/wCgen/gQn+NH/CA+Kf+gcn/AIEJ/jXtH2mD/np+ho+0wf8APT9DR/Y9Hz/r5C/1Xwf80vvX+RzHwy0PUND0i4i1GNY5Zp94QMGwNoHJHHausqNJ4nbar5NSV30qSpQUI7I93DYeGHpRpQ2Rl3H+vf8A3jUdSXH+vf8A3jUdbm4VPZf8fK/j/KoKnsv+Plfx/lQwNGiikJA68VAC1R1fWNL0iNZdUvrezRskNM4UHHXr9RVxWVgCrAg9COa+dP21oNYuovCMOmLctAZrlrsRZwEHk8sO+OaT9bepUVd7X9D6MRlZA6kFSMgjoRWVf+JNAsNWTSb3WLK3v5FR0t5JgsjKzbVIB9W4HvVzS9q6ZaKGBAhQA4xn5RXy/wDtAabdah+1N4Tmt7cSpDDp7sxkC7Ql4xY4PXAYce9Vpq2yVdtJI+qG3FflIVu2RkUzbcf89Iv+/Z/xrN8YnVh4Zvv7BbZqZjxbNsD7WJHODwcc1x8evfEWN5mbw6JHuZ1EMbKNlrH5aBssp+Y+YWbnqoPIPFSB6FtuP+ekX/fs/wCNG24/56Rf9+z/AI1xGgax47/sq9k1LRIXudnmWo2mPLGUqUYZ6BcMO+KG8RePo40z4TgmlIDBY5CquePkyT8h+8dx44A6mmB2+Lj/AJ6Rf9+z/jRtuP8AnpF/37P+Nebvr3xJfz44/D8YV5N0U5VlZUxH8qoQe5f7xBPbpTr/AMZeNNJ0pbvUfDtvEhCrvZmJD7CcEA8lmwox0zk8CgD0bbcf89Iv+/Z/xo23H/PSL/v2f8axbzVNaj00TwaaHmMkCsnlsfLRwvmNgcvtyeBzxWEniDx9LKqJ4XtolyNzSs3yksAV4PO3JO4cMBx0oA7fbcf89Iv+/Z/xo23H/PSL/v2f8a88g8Z+NpoLyWLwf5pt8xmNC24S+UWC8/e+fapI4Geanh174hR3cyy+HbeeONpTuGUDKsoCqpJ6shznpxQB3m24/wCekX/fs/40bbj/AJ6Rf9+z/jXnv/CVeLNX8IXl5pOlgX0V8kKeShIKBVaTAbqQxaPI4zycDJG1qGueJo47Z7XQWIks0lcOrOyyE4ZCF7qOcfxZwvSgDqNtx/z0i/79n/Gjbcf89Iv+/Z/xrhH8R/EIRyS/8IjbfLAXWLzGLM/khtuc4/1hK/QVLceIvHVsJd/hWK5OJBEYGblg2EBz0DAE57cDvQB22Lj/AJ6Rf9+z/jRtuP8AnpF/37P+NcRBr/jj7cq3XhpEgIj3yR5cLu5OFzkkcL6A89BVQ+JPiJJM8q+F40hAbyo9rbnIdsFiT8oK7OPXODigD0Lbcf8APSL/AL9n/Gjbcf8APSL/AL9n/GuL0HxX4iufGUGgapo0FrmKZ5WQsSFRyqSegV8AgHnmu5oAi23H/PSL/v2f8aNtx/z0i/79n/GpaKAIttx/z0i/79n/ABo23H/PSL/v2f8AGpaKAIttx/z0i/79n/Gjbcf89Iv+/Z/xqWigBiCXPzuhHspH9araj/BVyqeo/wAFNAU6KKKoAooooAKKKKACiiigAooooAKKKKACiiigAooooAKKKKACiiigAooooAKKKKACiiigAooooAKKKKACiiigAooooAKKKKAL+n/6o/Wn3v8Ax7N+H86Zp/8Aqj9afff8ezfh/Op6gc74h1aHRdN+3XCF081I8B1QAs2ASzkKB6kmsqHxx4edFEl20Nx5SSNbsP3illVghA/iw6n6EVvXtra3sSxXUaSosiyBSeNynIP51ljwvoCwTwJaukVwuyVEupVVhgDGA3HAA47ADoK11FoL/wAJRo+9o1mnaQOyJGIW3SsrMrBB/Fgo2f8AdNRnxhoG1mF6zKMbGEbbZCSgwpPU5kj/AO+hTbPwlolvEytHLI5lkkWT7RIrJvkd8IQ3yAb2Hy4z361Yk8N6E8CwfYwkaq6gRzOmFbZuHysOD5acf7PuaNREUPi/w/Pe/YoL8S3PnLB5SDLFzux/6A//AHya3qxU8M6EkIhW0KwiRZBELmQIGXphd2AOemMe1bJYE53D86BhRSbl/vD86Ny/3h+dAhaKTcv94fnRuX+8PzoAWik3L/eH50bl/vD86AFopNy/3h+dG5f7w/OgBaKTcv8AeH50bl/vD86AFopNy/3h+dG5f7w/OgBaKTcv94fnRuX+8PzoAWik3L/eH50bl/vD86AFopNy/wB4fnRuX+8PzoAWik3L/eH50bl/vD86AFopNy/3h+dG5f7w/OgCa1/4+E+tadZdoR9oTkdfWtSs57jRl3H+vf8A3jUdSXH+vf8A3jUdMYVPZf8AHyv4/wAqgqey/wCPlfx/lQwNGvGf2m77VorbR9Pt759P026aT7ROCwUyADYjFeQDzXs1VdT0+x1O0ez1C0gu7d/vRTIGU/ga68txccHiYVpR5kun9dtzjzDCyxWHlSjKzf8AX4nhX7NWp37+Jr7SbS4urvSIrTfLJKxK+duGCoP3QRu46nGag/bL8S6j4eTwmlj5eLyW5STeucAeTgj35Ne76No+l6NbfZtJ0+3soSclIYwoJ9Tjqa+ef23iY5/BE62z3Dwz3TqoXcnBt8lx6Yz+OKvN8VRzHEyqeztF9H1t1fS7ZOU4ergKEYc+q6rpfset3lxbQ/ZhdahtYWkZVFtiwRCoxnB5614z8VV0Jv2pPDLeJJ7yQDTLBrWS1QgNObuTy9wHRc4z2r6M0m3kXSNNWOZiqQpuL/MzDaO9fM37Ssdqn7S/gi4S+YXjy6ZG9sFIHl/a3IbPfJ4x7V5tFKMr21fzPQm3JWvoj6b8SzX0GiXMumpvulUbOM4GQCwGDkgZOMHOOhrkZ9T8aG0vfsFpNc3D2qNEHVEFuw6n5o1Dsw+YDPsQtegUUEnD3dx4yhRZrSO4uUku4VdJFhVoYht8zaAo3bmZhk5wFyOTVSXUvHK21sttby3EazyLPeCNA0q7eCsbIpABz1HJUDJBzXodFMVjh5JvEzWLXS6leRBIGIL2iHzCZ8RnaIiwYxjnggbs7Riuv0x5pdOtpbmJoZ3iRpY2IJRiBkHHGQfSrNFAwwKMD0oooAMCjAoooAMUYFFFABgUYHpRRQAYFGB6UUUAGKKKKACiiigAooooAKKKKACqeo/wVcqnqP8ABTQFOiiiqAKKKKACiiigAooooAKKKKACiiigAooooAKKKKACiiigAooooAKKKKACiiigAooooAKKKKACiiigAooooAKKKKACiiigC/p/+qP1qeQAqAQCMjrUGn/6o/Wp36D6ipe4CeVH/wA80/75FHlR/wDPNP8AvkVQ8Rw3c+mGOz3s3mIZESTY8kYPzKrcYJHfI+orJ0lPFX9uuLgxW+joy+TG215doRgQWyScnacnBHI5HJQHS+VH/wA80/75FHlR/wDPNP8AvkVxt5F8QYtOla2urOe7kjGxTEgWJ+DnqNwzkdRxzyRgz6TF42i1W2S8mtjYCeYy7Yw5aMklBuLArgEDgNyPTmi4HV+VH/zzT/vkUeVH/wA80/75FPHSigBnlR/880/75FHlR/8APNP++RT6KAGeVH/zzT/vkUeVH/zzT/vkU+kPSgBvlR/880/75FHlR/8APNP++RXHXVv4vt4EXS41+2tcn7VPcSrJFMmeCilvkGOwHBGMN96tDVl8UKIlsZBIBbpvcJHlpNw38MRztzt7Z6kUXA6Hyo/+eaf98ijyo/8Anmn/AHyK4+K38dIxT7RbDeHbfhWVSS2OvOR8mAOOGz2z2SghQCcn19aBIb5Uf/PNP++RR5Uf/PNP++RT6KBjPKj/AOeaf98ijyo/+eaf98in0UAM8qP/AJ5p/wB8ijyo/wDnmn/fIp9YOuLrX9pA6bH5kUkUahmcBI2Em5iwyDyvAwDz1oA2/Kj/AOeaf98ijyo/+eaf98iuOSPx9JK6m6t4UMCbd1vGSJNy7yWDem/A29CCSDxVi3HjQ6pZefJbpaCZvtYEKNuTA27DvBUdckgnOMDHNAHU+VH/AM80/wC+RR5Uf/PNP++RXDX/APwsCeC5nsPLjlSaZbZZVQfLlgjFcjcuAnUg8sfTOnocPi+LWwupXUMunfvmOIU3ElyUG4MCAFIA+U5wcnplh0Om8qP/AJ5p/wB8ijyo/wDnmn/fIp9FIBnlR/8APNP++RR5Uf8AzzT/AL5FPooAYY41wVRQcjkCn0j9B9R/OloAy7j/AF7/AO8ajqS4/wBe/wDvGo6sAqey/wCPlfx/lUFT2X/Hyv4/yoYGjRRRUAFcl8QfAWl+NXsm1K91G1NmkqIbORE3LJs3Btyt/cXpjvXW1ynxH+IPhn4f2VpeeJrm4giu5Wih8m3eUlguTwoOOKUkmtRqTjqmdPbQrb28UEedkaBFz1wBiuA8bfCHwv4u8f6Z421S41RNT03yPISCZFiPkymRdwKEn5ic8jiuck/aa+EsbbX1bUlb0OmTf/E1Y0j9o74V6rq9lpVnq1+91e3EdtAradMoLuwVQSVwOSOaal1RHNHuel+J9Uk0XQ7jU49OvNSeELi2tIy8smWA+UDrjOfoDXD/APC077/om/jP/wAF7f4V3fiPVrfQ9Du9WukkeG1Te6xjLEZxgfnWa3jTw3FCj3Opw27tgGN8llbDHacA8gI+f90100KtGCaqU+Z+rRtCUEvejc5b/had9/0Tfxn/AOC9v8KP+Fp33/RN/Gf/AIL2/wAK6efxx4ZhuIYG1JCZQWRwjeWQHCE78bSMsO9SReNfC8srRx6xbs6xGVlw2VUFgSRjj7jcdeDW31jC/wDPn/yZl+0p/wAn4nKf8LTvv+ib+M//AAXt/hR/wtO+/wCib+M//Be3+FdBB8QvCsrOBqSBQC0bYJ85dgfcmMlhtOau3XjDw5aW9lPd6pFbrfQC4thIGDSIQCCBjOeRx1o+sYX/AJ8/+TMPaU/5PxOS/wCFp33/AETfxn/4L2/wo/4Wnff9E38Z/wDgvb/Curg8ZeHri8Ntb6gkoW1ku3lUHy0jQxhst6/vF4+uaWXxl4YiE5k1m1UW4zMcnEY8xo8njj51ZfqDR9Ywv/Pn/wAmYe0p/wAn4nJ/8LTvv+ib+M//AAXt/hR/wtO+/wCib+M//Be3+FdUvjfwm1zFbf29ZLLNII4lZ9u9j0xnqDjg9DTT438Mobz7RqcUAtHKyNJnaQNvzKRwV+defcUfWML/AM+f/JmHtKf8n4nL/wDC077/AKJv4z/8F7f4Uf8AC077/om/jP8A8F7f4V1DeOfCKyxQtr9kJZQ/lpv+Z9rMrYHU8qw464NOTxn4dGjadq1zqCWdtqMRltvPBUsoXcePXHOKPrGF/wCfP/kzD2lP+T8Tlf8Ahad9/wBE38Z/+C9v8KP+Fp33/RN/Gf8A4L2/wrqP+E48KZx/bVvngYw2cl/LA6dd/GOuae/jTwvGivJrVqis5RWYkAkKX6kf3QSD0I6Zo+sYX/nz/wCTMPaU/wCT8TlP+Fp33/RN/Gf/AIL2/wAKP+Fp33/RN/Gf/gvb/Cujfx/4UhnuYbzVorNoGVT9oBj3ZCYK5HP31z6Z5q1N4w8Ox2MF+dTia0nuGt0mRWZPMAJIJA4AAPPSj6xhf+fP/kzD2lP+T8Tkv+Fp33/RN/Gf/gvb/Cj/AIWnff8ARN/Gf/gvb/Cum1Txx4d0+xt7yS8aWK5Mgi8qJmJMZAcHjgjPfFTWvjLwvdfavs+uWchs7c3NyA/MUY6sw6jGOe4o+sYX/nz/AOTMPaU/5PxOT/4Wnff9E38Z/wDgvb/Cj/had9/0Tfxn/wCC9v8ACuoh8b+F5DOP7WhTyHEbmRWQZJUDGRyMugyPWpNF8YeH9WVzbXyKUklQrKChxGzgtg9F/ducnsKPrGF/58/+TMPaU/5PxOT/AOFp33/RN/Gf/gvb/Cj/AIWnff8ARN/Gf/gvb/Cukk8daBvulgnkuRaWMt9OY4zhI48ZHOPmOQQPQg9DU8njXwrHcyW0mt2qSxSGOVWJGxh1Dccfj1o+sYX/AJ8/+TMPaU/5PxOU/wCFp33/AETfxn/4L2/wo/4Wnff9E38Z/wDgvb/Cuy03xToGo3CW9nqcMszyeUseCG37XbbgjIOI3P8AwE1s0fWML/z5/wDJmHtKf8n4nDeDPiJD4i8SyaBL4f1jSLxLf7Ttv4vLJTOMgHnrnn2NdbqP8FcCn/JyMv8A2Lkf/o5677Uf4KWMp04Ti6asnFO2+4q0YprlW6KdFFFchiFFFFABRRRQAUUUUAFFFFABRRRQAUUUUAFFFFABRRRQAUUUUAFFFFABRRRQAUUUUAFFFFABRRRQAUUUUAFFFFABRRRQBf0//VH61O/QfUVBp/8Aqj9ankztyATgg4FS9wMLx/Za7eeGpx4ZuFg1iF0ntPMlaOKR0YHy5COdjcgjmuFh0L4vQsLRNbsnt7Nla1nklJecrGcCTjLAtjcGJ55XAGK9U84f885f++DR5w/55y/98GlYDjvCMXxIXxLu8S3GlPpLWgYrbj5lmODtHAJ2ksNx4ICnAOa7aovOH/POX/vg0ecP+ecv/fBoAloqLzh/zzl/74NHnD/nnL/3waAJaKi84f8APOX/AL4NHnD/AJ5y/wDfBoAloNRecP8AnnL/AN8Gjzh/zzl/74NAHjmj+GfjBpusapqC6tHdxtqU09tb3GpyOjwmUlUwwYJ+7O0AYCkAheMnsvAafEhdbuz4wk0ltO+zR/ZhaHLebk7s8Dt+B4wBznsfOH/POX/vg0ecP+ecv/fBoSAloqLzh/zzl/74NHnD/nnL/wB8GgCWiovOH/POX/vg0ecP+ecv/fBoAloqLzh/zzl/74NHnD/nnL/3waAJa86+J/h/x9qviPTrrwhrn9m28VpOku+dhGJSjhCYxw+WK8tnbtyMGvQPOH/POX/vg0ecP+ecv/fBosB5x8PvD3jqz12zl8R3TfYU0Z7W5VNVuJvMnMilHAd2w4QMC4IOT1PG2paeD/iLbzaXDH4gYaYtvefbIn1S4luFmlWTy8SvuLqhMQXJBGGPJxj1Lzh/zzl/74NHnD/nnL/3wabBHAeEtF8e2fiHT11e/wDP02GJJZ5jfM7SSfZY4mi2EcjzFaTdnkt0zXolRecP+ecv/fBo84f885f++DSAloqLzh/zzl/74NHnD/nnL/3waAJaKi84f885f++DR5w/55y/98GgCR+g+o/nS1GJN5CiNxz1IxUlAGXcf69/941HUlx/r3/3jUdWAVPZf8fK/j/KoKnsv+Plfx/lQwNGqWtatpui2LX2q30FlbLwZJnCjPp7mrteO/tKaFqepwaRfRWt7e6ZamQXUVoN0iFgNsgXvjB/Pt1rry3C08XioUakuVPr/XfY48wxM8Nh5VaceZroen+H/EGjeILVrnRdStr6JTtYxPkqfQjqPxr5+/b0Z18J+GGjOG/tCXBx/wBM62v2cdH1pPEt5q39mz6Zoy2ht40lQqZm3AhjnG4jByenOBWR+3jC0ng3w+w6R3sjn6bVH9arN8FTweJlRpy5l/WjtpcwwOLqYrCe1nGz/rVHyQ+j6lMzSfu2AXO4yqMjtjnmtn4c6bfW3xM8KtcW0iKuuWWWI+X/AF6d+lZ91d6rBFiSOVVZBhtxIx25zjvWv8OtRvLn4l+Fo5ZD5Z1qy+XOek6eteXFlq1z9HdYjt5NMuFu7Y3MAQs8KrkvjnAHc8VxV3deC/tN5qU+gs07JBPK7CMM4mBQNguMACVgx4HzNyTXb6ncwWen3F3dNtt4YmklPooBJ/SsDy/DLIRcXS2UqQpE0E175ckEfZMbvkDBeR/FjvV9T0DGaXwUXNn/AGC0i2czxeVhGWNNy5cLv4i3bMDHfIXqakij8Ete2+lyaKIru5uDbiNtrOGjy+8srnjLnDZJySOoOJdVu/A9jqv2S9mxdBbZ0+dyDFKZFiVTnHl/u5Dt+6oBJx1pbfVvhrZ29rcf8JJ4eZIMXFvcT6pE5RSWUMrs2dpIcDnGd3vTEbMHg/wzCkaxaNaosYUKqghcKAFBGcHGBjPoKkm8K+HppbSWbS4JHs0SO3LZPlqmdoHPbJ/Om3Hi7wrbGVbjxNosJglEEoe/iXy5CMhGy3DEc4PNXNb1nTtFit5dRuFgS4uEt42boXbOM+gwCSTwADQMrW3hbw/bPM0Gk20ZmieGQAcMj7d4x0+baufXAqu/gnwrJCIX0aBowGAVixwGYs3fuWJPrnmnR+NfBzoHTxZoLKYfPBXUYSPK4+f733eRz05q7p2vaJqTRrp2sadeGQZjEF0km8bVfIweflZW+jA9xQBm6N4J8P6VdPdQ2zSTmQOjyN/qwOiKBgBBnhenT0FT33g/wzfTSzXej200krFnLA8kjB78ZHBx1HBzW7RQBh/8Ij4c3s/9lQ72zubLbmyxbk5ySCSQT0ycYzUWqeC/Deo6bDYT6bGsNvAbe32EgxIey/8A1810NFAHOWfgjw1a3r3cenK0jeWQJGLBWR94YZ/iLfMW6k9afJ4L8KyEGTQ7R+vDKSMdMY9AOAOg7YroKKAMWXwr4fldJJdMieVCSsrMxkBOzJ3Zzk+WnOf4RUknhvQ5LN7OTTYZIHmM7o+SGcjbk568cemOOla1FAGQ3hnQmtYLV9NhaK3dnjBySGY5Yk5ySTyc5yada+HNFtRdi10+OAXYYTiMld+4kseDwSSckc1q0UAYEngzwvIUL6LatsIIBBxkbe2cdUU/UZ60/T/Ceh2F893bWaqWt3t/LPzJsdy78HklmOTkn8MnO5RQBkQeGdBhgmgj0yARzwtBMDk+ZG2AVYnkjAA+gA6AVWPgzwx5NxGuj2yi5x5p253YbcOueh5HaugooA5rSfA/hzTliZbNri4jLN9pmcmVmbcCSRjnDuOnRjW/aWsFrGY4E2KTkjJPP41NRQB5sv8AycjL/wBi5H/6Oeu91H+CuCX/AJORl/7FyP8A9HPXe6j/AAV6GO3p/wCGJvX+z6Ip0UUVxGAUUUUAFFFFABRRRQAUUUUAFFFFABRRRQAUUUUAFFFFABRRRQAUUUUAFFFFABRRRQAUUUUAFFFFABRRRQAUUUUAFFFFAF/T/wDVH61LdMyQMy8GotP/ANUfrT73/j2b8P51PUCn9pm/56H8hR9pm/56H8hWN4m1iHQdKOoz2808YlSMrFjcNzAZ57DqfYVlyeOtBh1O4sbmYweXMkMUrY2zlgcleeikFT7g1pZCOt+0zf8APQ/kKPtM3/PQ/kK5uLxbosqho5pGDRSTKdoGY0OC3J6Z49j1xUTeNvDiW63TXjC2ZWPn+WfLDBWYqW6bsKeP1osgOp+0zf8APQ/kKPtM3/PQ/kK5G/8AGumL4f1TVNMzevYWLXZjztU4HCk84PuAR19DXmPgf4+ah4nmuI18JW1sYUViftzyZyfaLirdJ+zlVt7q3NKNOVaoqcNWz3z7TN/z0P5Cj7TN/wA9D+Qrk/Avia68RfavtGnx2nkbcbJHbdn/AHlX+tdNWUJRmuaI69GdCbpzVmib7TN/z0P5Cj7TN/z0P5CoaKuyMib7TN/z0P5Cj7TN/wA9D+QqGiiyAm+0zf8APQ/kKPtM3/PQ/kKhoosgJvtM3/PQ/kKPtM3/AD0P5CoaKLICb7TN/wA9D+Qo+0Tf89D+VQ0q/eH1osgM9fE9u43Rf2hMnaSLT5nRvcMEII9xS/8ACSx/88dV/wDBZP8A/EVT8Nz/AGfwbpUvls/+hwjA6/dFXl1Bcyb4ZESOPzC2CeMZ9K6J04KTSi9PP/gHLCpOUU3Ja+X/AARv/CSx/wDPHVf/AAWT/wDxFH/CSx/88dV/8Fk//wARTIdb02QA+eUBRXBZeCpJAORkHkH8qdNrOnRw+ctyko3hMRnJySB+XPWl7KN7cj/r5D9o7X5193/BF/4SWP8A546r/wCCyf8A+Io/4SWP/njqv/gsn/8AiKR9Y0xUZheRuVUttU5Yge1NbWrNJ7WBxMHuY0kj+XjDHAzz+fpQqcf5H/XyBza+2vu/4I//AISWP/njqv8A4LJ//iKP+Elj/wCeOq/+Cyf/AOIpzappyqWa8iAHUk++KR9W01F3NfQqMAjLdf8AOR+Ypckf5H/XyHzS/nX3f8ET/hJY/wDnjqv/AILJ/wD4inR+JIGljjY30JkYIrT2MsaljwBuZQMk9Oac2pWK/euoxzjk1T8RyJLo8MkbBla9tMEf9fMdONODkouL1/rsTOc4xclJO3l/wToLaeVplVmyD7VerMtf+PhPrWnXJJanWZdx/r3/AN41HUlx/r3/AN41HTAKnsv+Plfx/lUFT2X/AB8r+P8AKhgaNFFFQAV88ftxhW8F6QpYLmeTGTjvHX0PVLVdJ0vVoli1TTrW9jU5VbiJZAD6gGgmceaLR+Ykk0pDI1zGVJGR5i81tfDQL/wsvwswkjONbsuA4z/r0r9D/wDhCfB//QraL/4Ax/4U+Dwf4Ut5454PDWjxSxsHR0s4wysDkEHHBBpJHMsM09y9r0Fjc6RcxamVFlt3T7zhSincQ3+zxyO4yKxYNC8OR6lJeQ3Ijmgld1VZgFt2KlG2r0UfN+eK3NZsV1LS7iweRo1nQqWHJH4d/p3rmr/wLDfTme41KbzHZXk2AosrB9x3BWHHoARjjO7Ao6nWJ4u8JeENXvLrXNdk+eLTHsZpTc7UihbcSxHQOAzgN6Mw71ys3hz4StpMsNzqsbQtZJcSs04RzB5ZtlcgAYB8xgMAfM5I5Ndhq/gXTdR8HXnhh5GjtbmJIy4jUt8rbhuyMOM9Q2R19axdX+EulahoX9kvq1+EWwtbFZGCSExwMzfMGGG3FgSDwCi4xigDCu/CXwgt4pLy51pWjurdruMte79tvcucFABnYzOwHXO9hWh4pm+G+t2n9m+KfGJuv7Ng8mdJrkRfvJ0aMTMoUfOVaQAjgAtxxkFz8E9CcXix6xqwW8iggk85kmZEi+75ZZf3bDjDD7pHFbPiP4bWOuM8l1q2oJPLevcSyoVLNG8RhMIyDtURswBHI3E96GBHH8J/BrNFObe4ldXSTf5oG8qsSqSFAGMQrwBjlvU1c8A/D/TPCWpX19bSvNJOkcEAZcC3gRVVUHcsQi7mP3tq+ldhEixxrGihVUBVUdAB0FOpgFFFFABRRRQAUUUUAFFFFABRRRQAUUUUAFFFFABRRRQB5sv/ACcjL/2Lkf8A6Oeu91H+CuCT/k5GX/sXI/8A0c9d7qP8Fehjt6f+GJvX+z6Ip0UUVxGAUUUUAFFFFABRRRQAUUUUAFFFFABRRRQAUUUUAFFFFABRRRQAUUUUAFFFFABRRRQAUUUUAFFFFABRRRQAUUUUAFFFFAF/T/8AVH60+9/49m/D+dM0/wD1R+tSXSs8JVcAkjr9anqBjXdrb3kax3UKyorrIFbpuU5B/OqEHhvQ4DA0GnpCYAqxGN3UqFzgZB5HzHg9c85re+xTf34/1o+xTf34/wBa05kI5yTwr4fkH7zT9/7wy5aeQneQAX+997AGG6jHBFVD4J0U6gk/lsLZFbbahm2FmVlLk5yThm5689a677FN/fj/AFo+xTf34/1ougOfvPD9jJDObeMx3Ulq1qk0kjyFEOMjlvVVJ7nA5riF+GF8o+XW7QfS2kH/ALUr1f7FN/fj/Wj7FN/fj/Ws5whP4jqw2NrYa/s3a/kjkPA3hm48O/avPv4rrz9uNkbLtx9Waumqz9im/vx/rR9im/vx/rVQUYLlRlXrTrzdSb1ZWoqz9im/vx/rR9im/vx/rVcyMitRVn7FN/fj/Wj7FN/fj/WjmQFairP2Kb+/H+tH2Kb+/H+tHMgK1FWfsU39+P8AWj7FN/fj/WjmQFalX7w+tWPsU39+P9aPsU39+P8AWjmQHJaDcaXL4S02zutQtonS2jWRGmRWVlUAghuhz7VdjbQo3kYapaHfH5Z/0mMcYx1GD2rZfR4nYs9vZsxOSWiBJ/Sk/sWD/n1sf+/I/wAK6JV4Nt66nNGlOKS00OfktvDMisrX9p8xy2LtBuOScnnnkn86aLPwyP8AmI25yoU/6avKg5xwemcH8K6L+xYP+fWx/wC/I/wo/sWD/n1sf+/I/wAKPbx7sXsH2Rz0Vr4aiD7NRthuOc/bFyD6jn6/nUzr4edom/tK1BijWOMi7XKKvTBz16/UE1t/2LB/z62P/fkf4Uf2LB/z62P/AH5H+FHt492NUZdkc1cWfh1oAltqVlA6jaji4T5RnOOv+fepXtfDDDaL60UZyALteDxkjnvgZ+ldB/YsH/PrY/8Afkf4Uf2LB/z62P8A35H+FP6xHuxewfZHPra+F1ff9tsi/OWN0mTkY9abqs+mLpNrYWF5bSkXlqI445lZsC4RjgD0AJ9gK6L+xYP+fWx/78j/AAp0ekJG++OC0Rh0ZYwD+gpKvC6bbdgdCVmtFcda/wDHwn1rTqlDayxyq7MhAPbNXa5JO51oy7j/AF7/AO8ajqS4/wBe/wDvGo6YBU9l/wAfK/j/ACqCp7L/AI+V/H+VDAwPirqt/pWh28mn3DW8ktwEZ1642k8flXmv/CWeJf8AoNXf/fQ/wrvfjX/yAbH/AK+//ZGryevmcyrVI12oyaPguIMTWhjXGM2lZbNm3/wlniX/AKDV3/30P8KP+Es8S/8AQau/++h/hWJRXn/WKv8AM/vPE+u4n/n5L72bf/CWeJf+g1d/99D/AAo/4SzxL/0Grv8A76H+FYlFH1ir/M/vD67if+fkvvZt/wDCWeJf+g1d/wDfQ/wo/wCEs8S/9Bq7/wC+h/hWJRR9Yq/zP7w+u4n/AJ+S+9m3/wAJZ4l/6DV3/wB9D/Cj/hLPEv8A0Grv/vof4ViUUfWKv8z+8PruJ/5+S+9m3/wlniX/AKDV3/30P8KP+Es8S/8AQau/++h/hWJRR9Yq/wAz+8PruJ/5+S+9m3/wlniX/oNXf5j/AAo/4SzxL/0Grv8A76H+FYh6V1C6hoEqqtzbRsFwR+7YZPlqOSD0yGrWnUqTvepb5s3oV69W6dZr1bKX/CWeJf8AoNXf5j/Cj/hLPEv/AEGrv/vof4VObnw2yeX9hVcqfnG8sDtb3/vbfwzTIb/SbPVrq4tocwNbbYkC9H3KSMtnjAPNU5VFvV/FmvNWTV8Rp6sj/wCEs8S/9Bq7/wC+h/hR/wAJZ4l/6DV3/wB9D/CrlnqGhwuLwReVcSD50VDhMq24DnGC22lmvPDUkwmW3/ekly7q5+fPcA9PTFV79v4v4lL23Lf6z/5Myl/wlniX/oNXf/fQ/wAKP+Es8S/9Bq7/AO+h/hWfrE0Vzq15cQ/6qWd3TjHyliRxVSud16qfxv7zjni8RGTSqN/Nm3/wlniX/oNXf/fQ/wAKP+Es8S/9Bq7/AO+h/hWJRS+sVf5n95P13E/8/Jfezb/4SzxL/wBBq7/76H+FH/CWeJf+g1d/99D/AArEoo+sVf5n94fXcT/z8l97Nv8A4SzxL/0Grv8A76H+FH/CWeJf+g1d/wDfQ/wrEoo+sVf5n94fXcT/AM/Jfezb/wCEs8S/9Bq7/wC+h/hR/wAJZ4l/6DV3/wB9D/CsSij6xV/mf3h9dxP/AD8l97Nv/hLPEv8A0Grv/vof4Uf8JZ4l/wCg1d/99D/CsSij6xV/mf3h9dxP/PyX3s734V3Euo+Np9QvyLm9Nl5X2iQfOEDZCg+mSa9M1H+CvLfg3/yM03/Xsf5ivUtR/gr6bLak6lBObv6n32QVZ1cEpVJNu73KdFFFege0FFFFABRRRQAUUUUAFFFFABRRRQAUUUUAFFFFABRRRQAUUUUAFFFFABRRRQAUUUUAFFFFABRRRQAUUUUAFFFFABRRRQBf0/8A1R+tTv0H1FQaf/qj9anfoPqKl7gOooopAFFFFABRRRQAUUUUAFFFFABRRWbdaV51xPN9qkBmXG1gGVTggED6E8GgDSorJ/sc+W8ZuMgsGH7scdB0+gxnryaSLRUR8mcsB0GwZByDnP4fzNAGvRVRrGMymToSxY8dcgZH6VDPpaSRiNZCowM/L1wMZ+vv2oA0aKzDpKmGGL7RIqwqygKBghuufw6Vcs7cW6Mu9nLNuJPc0AT0UUUAFFFFABRRRQAUUUUAFFFFACP0H1H86WkfoPqP50tAGXcf69/941HUlx/r3/3jUdWAVPZf8fK/j/KoKnsv+Plfx/lQwKvjLw9F4j02O0kuHtzHIJFdV3c4I5H41yX/AAqyP/oNv/4DD/4qt/4neNrDwJ4dGrX1vLctJKIYIIzgyOQTjJ6DAJzXlP8Aw0pB/wBCfL/4MB/8brCWWRxL53C58/mX9kqt/tXxW/vfodv/AMKrj/6Db/8AgMP/AIqj/hVcf/Qbf/wGH/xVcR/w0pb/APQny/8AgwH/AMbo/wCGlLf/AKE+X/wYD/43S/sOH/Pv8f8AgnBfh/8ArmO3/wCFVx/9Bt//AAGH/wAVR/wquP8A6Db/APgMP/iq6H4a+MrDxz4bGs2MMtvtlMM0MhBMbgAkZHUYIOfetG/8SaDYXstne6taW88UYllWSQLsUnALHoM+9YSyzDxdnD8X/mepSybLasFOELp+b/zON/4VXH/0G3/8Bh/8VR/wquP/AKDb/wDgMP8A4qvQxc25LD7RF8oy3zjjjPP4EGoNR1TTtO0+51C9vIYLS1BM8rN8sYHXPpS/s7Dfy/i/8zT+wcv/AOff4v8AzOD/AOFVx/8AQbf/AMBh/wDFUf8ACq4/+g2//gMP/iq7621KwuLeO4hu4WjkAKEtjOenB55qQ3VsEd/tEO1CAx3jCk9M+lH9nYb+X8X/AJh/YOX/APPv8X/mee/8Krj/AOg2/wD4DD/4qj/hVcf/AEG3/wDAYf8AxVd7b6jZzW/nrcRqm3cd7bSFyRkg9BkGrCSxSMypIjMmNwDAkZ9aP7Ow38v4v/MP7By//n3+L/zPOv8AhVcf/Qbf/wABh/8AFUf8Krj/AOg2/wD4DD/4qvSKKP7Ow38v4v8AzD+wcv8A+ff4v/M83/4VZH/0G3/8Bh/8VR/wqyP/AKDb/wDgMP8A4qvSKKP7Ow38v4v/ADD+wcv/AOff4v8AzPN/+FWR/wDQbf8A8Bh/8VR/wqyP/oNv/wCAw/8Aiq9Ioo/s7Dfy/i/8w/sHL/8An3+L/wAzzf8A4VZH/wBBt/8AwGH/AMVR/wAKrj/6Db/+Aw/+Kr0iij+zsN/L+L/zD+wcv/59/i/8zzf/AIVXH/0G3/8AAYf/ABVH/Cq4/wDoNv8A+Aw/+Kr0iij+zsN/L+L/AMw/sHL/APn3+L/zPN/+FVx/9Bt//AYf/FUf8Krj/wCg2/8A4DD/AOKr0iij+zsN/L+L/wAw/sHL/wDn3+L/AMzzf/hVcf8A0G3/APAYf/FUf8Krj/6Db/8AgMP/AIqvSKKP7Ow38v4v/MP7By//AJ9/i/8AM83/AOFVx/8AQbf/AMBh/wDFUf8ACq4/+g2//gMP/iq9IpGIUEngAZNH9nYb+X8X/mH9g5f/AM+/xf8Amecf8Krj/wCg2/8A4DD/AOKo/wCFVx/9Bt//AAGH/wAVXoEN7ayxRyLOgWT7m44J/A1Ik8LqzJKjBfvEMDij+zsN/L+L/wAw/sHL/wDn3+L/AMzl/BvgyHw7fy3gv3undNgBjCADPPc5roNR/gq0HRjtVlJxnAPb1qrqP8FdVGlClHlgrI9DD4alhoezpKyKdFFFbG4UUUUAFFFFABRRRQAUUUUAFFFFABRRRQAUUUUAFFFFABRRRQAUUUUAFFFFABRRRQAUUUUAFFFFABRRRQAUUUUAFFFFAF/T/wDVH61O/QfUVBp/+qP1qd+g+oqXuA6iiikAUUUUAFFFFABRRRQAUUUUAFFFFABSOyohdmCqBkknAApTXln7TN/qNj8PVjsWdIrm6WG6dTghME4+hIArrwGEeMxMKCduZ2uc2MxKwtCdZq/KrnS3vxM8B2dw1vceJ7ESKcHYWcfmoIqD/havw9/6Gi1/74k/+Jr5S0K2s7i31F7mLe1va+dH+8K5beq49/vE/hXS3fge3mv7s2Gp7LRJZo4/MjBKtHu+U/NnB28Nj8uM/c1eFctoS5a1Wa89LdOyfc+Op8S46quanTi/v/zR9Ef8LW+H3/Q0Wv8A3w//AMTR/wALW+H3/Q0Wn/fEn/xNfOreCrNdLvZ11bzWhmVVYRfOQGmVwIwx3corZzwoPHasmPw+kXie3026lka1lBZZwAu8CPdxycduCc88gdKUOGMpqc3LVnpft017DlxHmMLXpx19f8z6g/4Wt8Pv+hotP++JP/iaP+FrfD7/AKGi0/74k/8Aia+aLXwvaX3iK50yDVFtYookmEtxHwUIBY8HtkfXNTjwQou/s0msxKygeYwiyituCsgO7lwSeO4BOaT4ZyiNuatNaJ7d/wDt0FxFmL2pR7f1qfSH/C1vh9/0NFp/3xJ/8TR/wtb4ff8AQ0Wv/fEn/wATXzDc6Lp0Om6g4up5bi3t4riJggCusjL1GTjAPPWtF/BtrOEmt9R+zRiCF3SRAWYtGGYp8w3gEnPTHHWiXDGVRV5VZpfLyfbzBcR5g9FTj+Pn5+R9G/8AC1vh9/0NFr/3xJ/8TWXP8TPCAnle08YWEYkkLHdHITjbgD7nHPPevnjTfDtre6SZxeFZY7p4mKLvMi5QAqhI/vEk56Val8FxR+bt1pJvIA80QwbixO3Hl/N8/wB724BNEuGcpjJxlWmmvL/7UFxHmLV1Tj/XzPfZPiT4NdYCfGVmZI3ZmYpJ0OO2z6/nSj4neFf3hPjWw+8fLHkv04xn5OvX86+eLbwmsuoX9i+qxxS216bSMtF8sjBXO4nd8q/J79auWfgVbtnjj1uCORSw2zRbC2CVBHzHIZtoB77s9uSfDOUQfvVpfd3/AO3QjxFmUtqUf6+Z9PeD/FOha48sWmeILTUXyWEaNh1GTnggEjkdq6WvhuC5uPD/AIjFzpl4fPsbjMU6DbuKnrj0Pp6V9vWUpms4ZiNpkjViPTIzXgcQ5FHK5QlTlzRntffS3+Z7eR5xLMVONSNpR7bEr9B9R/OlpH6D6j+dLXzh7xl3H+vf/eNR1Jcf69/941HVgFT2X/Hyv4/yqCp7L/j5X8f5UMDyX9r3/kSNI/7CY/8ARUleD6Donh2406O71rxXFp0kzlUt4rV53UD+J8YCj06mveP2vf8AkSNH/wCwoP8A0VJXhvhnw7p40pfEvii6e00XzTHDDEMz3zr1SMdgO7ngfWvTwrtRWp8BncXLMpe6not9vV7E7/D7VF8cv4X+12uEg+1tfZPki227vOPfGO3rxTNY8I2K+GrnxB4d15NYtLKZYr1TbtDJDvOFfB6qTxmuo8Ma/ceLdY8b3iwJBPP4dlisraPnZDGFHlr3Pyj8axPh9mH4e+O7qXi2ayggBPRpWl+UD1PU1pzTW72scXsMO3aCupc1nrpZaf0+h7N+yN/yT3U/+ws//oqKus8Z+B4fEeqXVxJq0VnHPaiKSGO3BMpUhkMuXxIqkZAKgjJw3Ncn+yN/yT3U/wDsLP8A+ioq73xb4TTXhqDLcLZy3NkbVZooVL4OdwYkHKn5R9AR3ry8V/Fkfc5L/uNL0Odi+F1gDMX1uZpJb5ppZBu3vDIzGS2bLkBW37RtC4AXrjNXbH4eWNv4V1vw++qSTLq8jb523NIAWztO5yCRkjI2/StGPwtI1xJLM1tu8y0dXC5LtA6tvIwNpIUjHPrkdKjvvCNy+oQ3FjfraBbuafKKMx+YyMSoIILEKw56bsjpg4nomZrvw4sNSlvfsmsNZNe3kdw4RNzbI4FiWPO4NgFN456k5BosvhfBZT21xbarmWGQSOs1qHjnYSSvudNwycSkA54wD7Vs+FPCUejXFtLNLFdvarMIZmhUS5kkLEkgDoOOP7zV1Y6UIaPN7P4W/ZWDRa8zbWjfy5bXfHK6OzAyqX+YYcjA28hSckVu+E/Bq6Drl3qY1Az+ejIqCEIcNIZCXbJ3kFsKeMLxXV0UDYUUUUAFFFFABRRRQAUUUUAFFFFABRRRQAUUUUAFRXcIubeSBmZVddpK9cd6looAxn0KPz28uRktyhHl9eSQcAnkDirel2H2OI738x2VVJwAMDOBx9TV6igCKC3hg3eTGE3HJxUGo/wVcqnqP8FNAU6KKKoAooooAKKKKACiiigAooooAKKKKACiiigAooooAKKKKACiiigAooooAKKKKACiiigAooooAKKKKACiiigAooooAKKKKAL+n/6o/Wp36D6ioNP/ANUfrU79B9RUvcB1FFIzBQWYgAdSaQC0VhzpDIZSbrDFmZNrtxnpzj9MGoo41DLuvt4HBJZst05x68Y+nNFgOhorBRUSdG+2hkQoVGXG0Luznk7s59q1ft9p/wA9R+VFgLNFVvt9p/z2H5VPHIki7o2DD1FADqKKKACiiigAqjruk2Gt6VPpep26XFpOu2SNu/uD2PvV6iqjJxkpRdmhSipJxkrpnil5+z1o73DtZ+Ir+3iJ4R4VcgemcjP5VCP2ebMZx4svRnr/AKMvP/j1e40V7a4mzRK3tn9y/wAjyHw/l17+y/F/5nhw/Z5swQR4svQR/wBOy/8AxVDfs82bHLeLLwn1Nqv/AMVXuNFP/WfNf+f34R/yF/q/l3/Pr8X/AJnhx/Z4sj/zNd50x/x6r0/76o/4Z5s8Y/4Sy8xnP/HqvX1+9XuNFH+s+a/8/vwj/kH+r+Xf8+vxf+Z4d/wzxZc/8VXecjB/0Ven/fVL/wAM9WmVI8WXoK/d/wBGXj6fNXuFFH+s+a/8/vwj/kH+r+Xf8+vxf+Z4cP2eLNTlfFl4Ppar/wDFVLZ/AGC0mE1v4sulcdCbJGx+BNe2UUpcS5pJWdX8I/5DWQZendU/xf8AmeITfs+W000k0vi69eSRizs1qpLMepPzU3/hnmzzk+LLwnp/x6r/APFV7jRT/wBZ80/5+/hH/IX+r+Xf8+/xf+Z49p3wA8NQ206X2qajdyuuI5F2x+WfXHOfxr1PQbKfTtJtrG4vGvHgjEfnMgVnAGASB3xV6ivPxmZ4rG/7xNy9f07Hbhcvw2E/gw5RH6D6j+dLSP0H1H86WuE7DLuP9e/+8ajqS4/17/7xqOrAKnsv+Plfx/lUFS2jBZ1ZjgUMDyf9r3/kSNH/AOwoP/RUleG6X8QPEGn6LaaRGumTWlmGEC3NhHKU3MWbBYHqTX1x8RPCGkeN9A/snVHkjVZBLFLEwDxuARkZ4PBI/GvMf+Gc9A/6GTUP+/UdduHr0o0+WZ8lm2V46ri3Ww+zSW9jwm48X63J4gttdglt7G/thtiezt0hAHuqjBzkg56il8S+MNd8QWkdnfzwJaJIZRb21ukMbSH+NgoGW9zXuv8AwznoP/Qyah/36jpP+Gc9A/6GTUP+/SVv9Zoaf5HlPJM1aa6Pf3i9+yN/yT3U/wDsLP8A+iYq9Cl0XUP+FiDXo7qT7A2kPaPA1w5UTearIyx/dHyhgW6ngc0vw+8J6T4K8Pro2lvI8fmGWWWVgXkc4BY446AD8K6Lcv8AeH515laSnNyR9tl1CeHwsKU90jxvQvB/xd0w6bCPFitbo9s14PtKOMJBGjoitAcJvWQkAgtvByuCDNbeGPixFYMmseJBrETRw+fbrJGrSFZLdpFQiNMblFwvJxgp7169uX+8Pzo3L/eH51mdhwHw20nxvY6xPP4svBck2rI0qzq6zN58jR4CogBSM4PyjO5Rltua9ApNy/3h+dG5f7w/OgBaKTcv94fnRuX+8PzoAWik3L/eH50bl/vD86AFopNy/wB4fnRuX+8PzoAWik3L/eH50bl/vD86AFopNy/3h+dG5f7w/OgBaKTcv94fnRuX+8PzoAWik3L/AHh+dG5f7w/OgBaKTcv94fnRuX+8PzoAWik3L/eH50bl/vD86AFopNy/3h+dG5f7w/OgBap6j/BVvcv94fnVLUGVmUKQcdcU0BVoooqgCiiigAooooAKKKKACiiigAooooAKKKKACiiigAooooAKKKKACiiigAooooAKKKKACiiigAooooAKKKKACiiigAooooAv6f8A6o/Wp36D6ioNP/1R+tTv0H1FS9wHVm647BI4wflJJPvWlVe4tI55A0pYgDAXOBQgOH1+fUob2zFlcrHC6ymVDAHLbVyMNn5fSufTxpfW0VlDe6cr3biMSiPIB3quCCcdCecA9O1eoHSos8SuB+FH9lp/z2kp3A83tPFGoya5p9nc2KwpcBllcZ8pGxGy/NjOSHKgdC34VPqHim4trm5txYxo1tK0cskrERhsF0UEDqybSPQuOteg/wBlx/8APaSorfQ7W38zyCY/McyPtH3mPUmi4HIaP4ihv7/7FJELaYK+6N2+ZWDsFUj1Kjd9K6vRGf7Syj7pXmrP9lx4x50mKtWtvFbqVjHXqT1NDYE1FFFSAUUUUAFFFFABRRRQAUUUUAFFFFABRRRQAUUUUAFFFFABRRRQAj9B9R/OlpH6D6j+dLQBl3H+vf8A3jUdSXH+vf8A3jUdWAUUUUAFFFFABRRRQAUUUUAFFFFABRRRQAUUUUAFFFFABRRRQAUUUUAFFFFABRRRQAUUUUAFFFFABRRRQAUUUUAFFFFABRRRQAUUUUAFFFFABRRRQAUUUUAFFFFABRRRQAUUUUAFFFFABRRRQAUUUUAFFFFABRRRQAUUUUAFFFFABRRRQAUUUUAFFFFAF/T/APVH61O/QfUVBp/+qP1qd+g+oqXuA6iiikAUUUUAFFFFABRRRQAUUUUAFFFFABRRRQAUUUUAFFFFABRRRQAUUUUAFFFFABRRRQAUUUUAI/QfUfzpaR+g+o/nS0AZdx/r3/3jUdSXH+vf/eNR1YBRRRQAUUUUAFFFFABRRRQAUUUUAFFFFABRRRQAUUUUAFFFFABRRRQAUUUUAFFFFABRRRQAUUUUAFFFFABRRRQAUUUUAFFFFABRRRQAUUUUAFFFFABRRRQAUUUUAFFFFABRRRQAUUUUAFFFFABRRRQAUUUUAFFFFABRRRQAUUUUAFFFFABRRRQAUUUUAX9P/wBUfrU79B9RUGn/AOqP1qd+g+oqXuA6iiikAUUUUAFFFFABRRRQAUUUUAFFFFABRRRQAUUUUAFFFFABRRRQAUUUUAFFFFABRRRQAUUUUAI/QfUfzpaR+g+o/nS0AZdx/r3/AN41HUlx/r3/AN41HVgFFFFABRRRQAUUUUAFFFFABRRRQAUUUUAFFFFABRRRQAUUUUAFFFFABRRRQAUUUUAFFFFABRRRQAUUUUAFFFFABRRRQAUUUUAFFFFABRRRQAUUUUAFFFFABRRRQAUUUUAFFFFABRRRQAUUUUAFFFFABRRRQAUUUUAFFFFABRRRQAUUUUAFFFFABRRRQBf0/wD1R+tTv0H1FQaf/qj9anfoPqKl7gOooopAFFFFABRRRQAUUUUAFFFFABRRRQAUUUUAFFFFABRRRQAUUUUAFFFFABRRRQAUUUUAFFFFACP0H1H86WkfoPqP50tAGXcf69/941HUlx/r3/3jUdWAUUUUAFFFFABRRRQAUUUUAFFFFABRRRQAUUUUAFFFFABRRRQAUUUUAFFFFABRRRQAUUUUAFFFFABRRRQAUUUUAFFFFABRRRQAUUUUAFFFFABRRRQAUUUUAFFFFABRRRQAUUUUAFFFFABRRRQAUUUUAFFFFABRRRQAUUUUAFFFFABRRRQAUUUUAFFFFAF/T/8AVH61YYZGM496r6f/AKo/WrNS9wIvLk/57t+Qo8uT/nu35Cmqvn5kcnZn5VBxx61Vju9Nbd+82hXMZLMR8wJB/kaQFzy5P+e7fkKPLk/57t+QqolzpzpuEoUZYfMxH3SQev0NTZtP3eWx5n3PmPNAEvlyf892/IUeXJ/z3b8hVfztP84w+cnmA7du89aQTaeRkTIev8ZoAs+XJ/z3b8hR5cn/AD3b8hVcy2Kg5kAwAeWPQ9KWOSxk/wBXIr/Lv+VyePWgCfy5P+e7fkKPLk/57t+QqtbTWFxs8p8l13KpYg4pfNsOP3q9SPvnt1oAseXJ/wA92/IUeXJ/z3b8hVOS701I1cSBwzqg2sSckgD+Yq59ni/un/vo0AHlyf8APdvyFHlyf892/IUfZ4v7p/76NH2eL+6f++jQAeXJ/wA92/IUeXJ/z3b8hR9ni/un/vo0fZ4v7p/76NAB5cn/AD3b8hR5cn/PdvyFH2eL+6f++jR9ni/un/vo0AHlyf8APdvyFHlyf892/IUfZ4v7p/76NH2eL+6f++jQAeXJ/wA92/IUFJAObhvyFI8O0boSVcdOSQfY1Bqrb9Eu3HGbdz/46aaV3YTdlcyz4q0HJxrQcf3kiLKfoQuDSf8ACVaD/wBBhv8AwHb/AOJq/wCExjwvpf8A16Rf+gitOtZezUmrP7/+AYx9rKKd193/AATnf+Eq0H/oMN/4Dt/8TR/wlWg/9Bhv/Adv/iavDXtP+13lu0jJ9jwJ5GUhFJxhc+vI4pw17RyXH9p2hMa73xIOBxz+o/MVXIv5X/XyFzy/nX3f8Ez/APhKtB/6DDf+A7f/ABNH/CVaF/0GG/8AAdv/AImtfSNQt9U0+O+tSTDJnaSOuCR/SrZqHyJ2cX9//AKXtGrqS+7/AIJR0i/s9ThM9lfLdRq21sDBVh2IxkH61erB0D/kaPEn/XeD/wBELW9SqwUZWXl+KuVSk5Ru/P8AB2Mu4/17/wC8ajqS4/17/wC8ajpGgUUUUAFFFFABRRRQAUUUUAFFFFABRRRQAUUUUAFFFFABRRRQAUUUUAFFFFABRRRQAUUUUAFFFFABRRRQAUUUUAFFFFABRRRQAUUUUAFFFFABRRRQAUUUUAFFFFABRRRQAUUUUAFFFFABRRRQAUUUUAFFFFABRRRQAUUUUAFFFFABRRRQAUUUUAFFFFAF/T/9UfrVmq2n/wCqP1qzUvcCBS0JKlWMeSVKjOPbFUmsLNkdG+0lWMhxsPG/O7HHuaw9S+IWiWN/NZtHdSNE5RmRBjI645qv/wALM0P/AJ973/vgf41yvGUE7OaPPlmuDi3F1FdHQyaXp8hYss5yGBzGTwxJOPl45Y1PdW1rcXEM0guN0RUqAhxwcjt/KuX/AOFmaH/z73v/AHwP8aP+FmaH/wA+97/3wP8AGl9dw/8AOhf2vgv+fqOmksbKQkstwdzMxGxucsGPb1FRppliqgKs4ABHEOMggDn5eeg61zv/AAszQ/8An3vf++B/jR/wszQ/+fe9/wC+B/jR9dw/86D+18F/z9RuvpdsriWFrnzlA2vIrHGBj0z/APrqbTdPtLIBlWVpNm1mMJ54GT0zzgd65z/hZmh/8+97/wB8D/Gj/hZmh/8APve/98D/ABo+u4f+dB/a+C/5+o6a2s7WCVJF+0nadwDIcZ27c9PTiom0uwaQyMtwzHPWLjnGcDbx0zx3rnv+FmaH/wA+97/3wP8AGj/hZmh/8+97/wB8D/Gj67h/50H9r4L/AJ+o6JtNsjJ5g+1KcpnCHkKVIHT/AGRWl5yf3Zf+/bf4Vxf/AAszQ/8An3vf++B/jR/wszQ/+fe9/wC+B/jR9dw/86D+18F/z9R2nnp/dl/79t/hR56f3Zf+/bf4Vxf/AAszQ/8An3vf++B/jR/wszQ/+fe9/wC+B/jR9dw/86D+18F/z9R2nnp/dl/79t/hR56f3Zf+/bf4Vxf/AAszQ/8An3vf++B/jR/wszQ/+fe9/wC+B/jR9dw/86D+18F/z9R2nnp/dl/79t/hR56f3Zf+/bf4Vxf/AAszQ/8An3vf++B/jR/wszQ/+fe9/wC+B/jR9dw/86D+18F/z9R2nnp/dl/79t/hR56f3Zf+/bf4Vxf/AAszQ/8An3vf++B/jR/wszQ/+fe9/wC+B/jR9dw/86D+18F/z9R2Tys4KxI+492UqB781DqqbdGuo1BP+juB7/Ka5P8A4WZof/Pve/8AfA/xo/4WXof/AD73v/fA/wAaax2HTvzoTzbBNW9qjoPCd1bf8Ixpf+kRf8ekX8Y/uitP7Vbf8/EX/fYrzZ/E/gN3Z28PZZjkn7MvWk/4STwF/wBC7/5Lr/jWssdg5Nvn/r7zGObYaMUvaR+//gHVax4c0TVryW6vbx5HdQqjzI8R4dXGBjnlB97I6+ppsnhfw+yrtuWjZJDKjJKilWwoyBjH8A4xiuX/AOEk8Bf9C7/5Lr/jR/wkngL/AKF3/wAl1/xrVZrQSSVXb+u5m8xwTbblH7/+Ad9o8FhpenxWNvdBo484MkgLHJJOfxNWzdW3/PxD/wB9ivNv+Ek8Bf8AQu/+S6/40f8ACSeAf+hd/wDJdf8AGsnjsJJ3dT+vvNVm2GSsqkfv/wCAdf4cdZPE3iN42V18+AZU5GfIWugrC8Faho2oaW76Lai2hSQq8YjCYbr261u1tKrGq1KG1l+CsehhpRlTUou6d3p5u5l3H+vf/eNR1Jcf69/941HTNwooooAKKKKACiiigAooooAKKKKACiiigAooooAKKKKACiiigAooooAKKKKACiiigAooooAKKKKACiiigAooooAKKKKACiiigAooooAKKKKACiiigAooooAKKKKACiiigAooooAKKKKACiiigAooooAKKKKACiiigAooooAKKKKACiiigAooooAKKKKAL+n/AOqP1qzVbT/9UfrVmpYHz14k/wCRg1D/AK+X/nWfW34m03UF8Q3+bG55nZgRGSCCeDms7+z7/wD58bn/AL9N/hXxlWEueWnU/KMTRqe2n7r3f5lWirX9n3//AD43P/fpv8KP7Pv/APnxuf8Av03+FZ8kuxj7Gp/K/uKtFWv7Pv8A/nxuf+/Tf4Uf2ff/APPjc/8Afpv8KOSXYPY1P5X9xVoq1/Z9/wD8+Nz/AN+m/wAKP7Pv/wDnxuf+/Tf4Uckuwexqfyv7irRVr+z7/wD58bn/AL9N/hR/Z9//AM+Nz/36b/Cjkl2D2NT+V/cVaKtf2ff/APPjc/8Afpv8KP7Pv/8Anxuf+/Tf4Uckuwexqfyv7irW1baE1zbRG3ud9zJAJxEY8LtLlMbs9cj0rP8A7Pv/APnxuf8Av03+FWR/bwgjgC6gIoyCiBXwpByMfjWlOKV+aLNqNNRb9pBslHh6/aFZY2t3VwTHtk/1mM5x+R/Kqeq6fcabcCC58veRn5GDY5xirEh1+Rt0g1FjzyVfuMfy4qK5t9WupfMuLe9lfGNzxsT/ACqpxjb3YsupTpuPuQlcoUVa/s+//wCfG5/79N/hR/Z9/wD8+Nz/AN+m/wAKx5Jdjm9jU/lf3FWirX9n3/8Az43P/fpv8KP7Pv8A/nxuf+/Tf4Uckuwexqfyv7irRVr+z7//AJ8bn/v03+FH9n3/APz43P8A36b/AAo5Jdg9jU/lf3FWirX9n3//AD43P/fpv8KP7Pv/APnxuf8Av03+FHJLsHsan8r+4q0Va/s+/wD+fG5/79N/hR/Z9/8A8+Nz/wB+m/wo5Jdg9jU/lf3FWirX9n3/APz43P8A36b/AAo/s+//AOfG5/79N/hRyS7B7Gp/Kz034J/8gS//AOvr/wBkWu+rh/g7a3Nrod2biCSHzLncm9SMjaBnmu4r6vAprDxufpWTRccDTTXQy7j/AF7/AO8ajqS4/wBe/wDvGo67j0wooooAKKKKACiiigAooooAKKKKACiiigAooooAKKKKACiiigAooooAKKKKACiiigAooooAKKKKACiiigAooooAKKKKACiiigAooooAKKKKACiiigAooooAKKKKACiiigAooooAKKKKACiiigAooooAKKKKACiiigAooooAKKKKACiiigAooooAKKKKAJoJ2hBAAIPrUv21v+eY/OqlFFgLX2xv+eY/Ol+2t/cH51UopWQFv7a39wfnR9tb+4PzqpRRZAW/trf3B+dH21v7g/OqlFFkBb+2t/cH50fbW/uD86qUUWQFv7a39wfnR9tb+4PzqpRRZAW/trf3B+dV77VjawiRodwJxgGmVna//wAea/74/kaGgLA8SZHFm5/GrVjrDXW//Rym3HU9ax7W/mjt441s2cKuAw71es7iS4hdjD5bA4APekkBqfbW/wCeY/Oj7a3/ADzH51zcwuAHe41EROOiK39BUlleTtps0hO94/ukinoB0H21v7g/Omvf7ELsqhQMkk1zEMkk0e/+0isv9xiQP8Ku3a3L6UTJIquoyxXkMKANe21RbiMyRplc4yafJfskbP5YOAT1rB0GOTy/M8393kjZjv61o3P/AB7yf7h/lQkBEviTd92zc/Q1La+II55hE0JjY9MnrWJpd1JbxuEt2lyc5HanCYXWqRvOogxjAx1pAdR9tb/nmPzo+2t/zzH51z+sXFxFeRrDIRkdOxOalghv4Ypi0wkkYDbubgetOwG39tb+4Pzo+2t/zzH51y85mhi8xtSJm7xq2atTXUzaMlwHKyZAJH1o0A3vtrf88x+dH21v+eY/OubK3slh9qN0y4XIUcZFT299INJad/mdSVGe57UaAbovW/uD86hvNUNvbtKYgcY4zWHDDf3Fv9pF24Y8qgOAakvTcf2O32lQJARnB680AX7af7TCJ9pG/JwfrUlYkEN22necty0aoCVReMjNX9HuJLi0zIdzKcZ9aaAuUUUUAFFFFABRRRQAUUUUAFFFFABRRRQAUUUUAFFFFABRRRQAUUUUAFFFFABRRRQAUUUUAFFFFABRRRQAUUUUAFFFFABRRRQAUUUUAFFFFABRRRQAUUUUAFFFFABRRRQAUUUUAFFFFABRRRQAUUUUAFFFFABRRRQAUUUUAFFFFABRRRQAUUUUAFFFFABRRRQAUUUUAFFFFABRRRQAUUUUAFFFFABWfrys1moVSfnHQexrQooAyLbUmht44vssh2rjNWI7uS7gnWOF43CfLnvV+iiwHPWZhVHje1aW4JO3irOkedHaXAjjzICCFYcGtiilYDn5ZLV4mElq8dx/scDP0q5ZwzjR5UdTlgSqnritSinYDK0K4UJ9lKtvyWzjitK45t5B/sn+VPooAwdMuns43U28jbjngYp1y0+pXMe23ZAvGT/jW5RSsBkaqrHUrbCkgbcnHvVvWFkaxYRAk5G4D0q5RTsBzymF7Ixw2rGbHzPjOKsOGOgKu1twfkY962aKVgKEQb+xNuDnyzxiq1nbvNo8kQUh9+QDxmtiinYDGttQNvafZ2hfzl4Xipro3Mujs06gOSMADnGa06KLAULQN/YpGDnY3GPrTdAVltX3KR83cVo0UWA+Hv8AhOvG+P8AkcfEX/gzm/8AiqP+E68b/wDQ5eIv/BnN/wDFUUVIHp/7OfibxJq3i7UINU8QatfxJYF1S5vJJFVvMQZAYnnk17x583/PaT/vo0UUAHnzf89pP++jR583/PaT/vo0UUAHnzf89pP++jR583/PaT/vo0UUAHnzf89pP++jR583/PaT/vo0UUAHnzf89pP++jR583/PaT/vo0UUAHnzf89pP++jR583/PaT/vo0UUAHnzf89pP++jR583/PaT/vo0UUAHnzf89pP++jR583/PaT/vo0UUAHnzf89pP++jR583/PaT/vo0UUAHnzZ/10n/fRr5h+K/jDxbY/EbW7Sy8U65bW8VwFjih1CVEQbF4ADYFFFAHLDx143/6HLxF/4M5v/iqP+E68b4/5HLxF/wCDOb/4qiigBR468b/9Dj4i/wDBnN/8VSf8J143yf8AisvEX/gzm/8AiqKKAA+OvG//AEOXiL/wZzf/ABVH/CdeN8f8jl4i/wDBnN/8VRRQAf8ACdeN8f8AI4+Iv/BnN/8AFUDx143z/wAjl4i/8Gc3/wAVRRQAp8deN/8AocfEX/gzm/8AiqT/AITrxv8A9Dl4i/8ABnN/8VRRQAf8J143/wChy8Rf+DOb/wCKoPjrxv8A9Dl4i/8ABnN/8VRRQAf8J143x/yOXiL/AMGc3/xVL/wnXjf/AKHHxF/4M5v/AIqiigBP+E68b4/5HLxF/wCDOb/4qj/hOvG+P+Ry8Rf+DOb/AOKoooAUeOvG/wD0OPiL/wAGc3/xVJ/wnXjfB/4rLxF/4M5v/iqKKAA+OvG+f+Ry8Rf+DOb/AOKoPjrxv/0OXiL/AMGc3/xVFFAAfHXjf/ocvEX/AIM5v/iqB468b5/5HLxF/wCDOb/4qiigBf8AhOvG/wD0OPiL/wAGc3/xVdLo3jDxdJpsLyeKdcdiDktqEpJ5P+1RRQBd/wCEt8V4/wCRm1r/AMD5f/iqq6n4w8Wpp9wyeKNcVhGSCL+UEf8Aj1FFAHLf8J1434/4rHxF/wCDOb/4qlPjrxvj/kcvEX/gzm/+KoooAQ+OvG+P+Ry8Rf8Agzm/+KoPjrxv/wBDj4i/8Gc3/wAVRRQAv/CdeN/+hx8Rf+DOb/4qgeOvG/H/ABWPiL/wZzf/ABVFFACf8J143/6HLxF/4M5v/iqD468b5/5HLxF/4M5v/iqKKAA+OvG//Q5eIv8AwZzf/FUDx143/wChx8Rf+DOb/wCKoooAP+E68b/9Dl4i/wDBnN/8VR/wnfjf/ocvEX/gzm/+KoooAB468b/9Dl4i/wDBnN/8VR/wnXjfP/I5eIv/AAZzf/FUUUAL/wAJ143z/wAjj4i/8Gc3/wAVQfHXjfj/AIrLxF/4M5v/AIqiigBP+E68b8f8Vl4i/wDBnN/8VS/8J143z/yOPiL/AMGc3/xVFFAAfHXjfH/I4+Iv/BnN/wDFUDx143yP+Kx8RdP+gnN/8VRRTAT/AITrxv8A9Dl4i/8ABnN/8VS/8J143z/yOPiL/wAGc3/xVFFIBP8AhOvG/wD0OXiL/wAGc3/xVKPHXjfH/I4+Iv8AwZzf/FUUUAJ/wnXjf/ocvEX/AIM5v/iqP+E78b/9Dl4i/wDBnN/8VRRQAo8deN/+hy8Rf+DOb/4qkHjrxv8A9Dl4i/8ABnN/8VRRQADx143z/wAjl4i/8Gc3/wAVSnx143z/AMjl4i/8Gc3/AMVRRQAf8J143z/yOXiL/wAGc3/xVH/CdeN8/wDI4+Iv/BnN/wDFUUUAB8deN/8AocvEX/gzm/8AiqP+E68b8/8AFY+Iv/BnN/8AFUUUAIPHXjf/AKHLxF/4M5v/AIqlHjrxv/0OPiL/AMGc3/xVFFACf8J343/6HLxF/wCDOb/4ql/4Trxv/wBDj4h/8Gc3/wAVRRQAn/CdeN/+hy8Rf+DOb/4qj/hO/G//AEOXiL/wZzf/ABVFFAC/8J143x/yOXiL/wAGc3/xVIPHXjf/AKHLxF/4M5v/AIqiigBR468b/wDQ5eIv/BnN/wDFUn/CdeN8/wDI5eIv/BnN/wDFUUUAL/wnXjfP/I4+Iv8AwZzf/FUg8deN/wDocfEX/gzm/wDiqKKAA+OvG+R/xWXiL/wZzf8AxVH/AAnXjfH/ACOXiLr/ANBOb/4qiigAHjrxv/0OXiL/AMGc3/xVH/CdeN8f8jj4i/8ABnN/8VRRQAf8J143/wChy8Rf+DOb/wCKpf8AhOvG/wD0OPiH/wAGc3/xVFFACf8ACdeN/wDocvEX/gzm/wDiqP8AhO/G/wD0OXiL/wAGc3/xVFFACnx143x/yOXiL/wZzf8AxVPTxz42+yzN/wAJh4hyCmD/AGnNx1/2qKKAP/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g;base64,%20/9j/4AAQSkZJRgABAQEAYABgAAD/2wBDAAUDBAQEAwUEBAQFBQUGBwwIBwcHBw8LCwkMEQ8SEhEPERETFhwXExQaFRERGCEYGh0dHx8fExciJCIeJBweHx7/2wBDAQUFBQcGBw4ICA4eFBEUHh4eHh4eHh4eHh4eHh4eHh4eHh4eHh4eHh4eHh4eHh4eHh4eHh4eHh4eHh4eHh4eHh7/wAARCAHCAz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60ZV2yNj5s4zXL3fxGtYPEkWmrpss9m10bSW7hk3GB84BkQD5VJyASc8dK6/TYHhibzOCxzj0rPXwtoKazLq6WAS7mkWWUrI4SR1+67JnaWHYkZpsSLl/qUVo8ivDLJ5UYkcpt4BJAHJBJJBHFQ2OtQXsRltoJ5EWLzGIAyDz8uM5LfKenHvV6e1tp2DTQRyEAgFlzweopsdjZxnMdrCh2leEA4PUUhmY/ibTlgMjLcb87VjEeWZvQEcE/j2PpT28QWscccs0FxFE8QlLso+UHdgEZ3Z+U9AavLp1grh1s4AyjAOwZFOlsbOY5ltYXOzy/mQH5fT6UAZ0niTTULYaV8LkFYz83PQe/8AOpJPEGkxoHe7AQ9G2nB4yecdsY+vFW/7Psdjp9kg2v8AeGwc/WkbT9PZtzWduTnOSg9MfyoATT9Rt76WaODefJIDFlI5OemfoR9RVyooYIIWdookjMh3OVGNx9TUuaACijNGaAM+bWLOLW4tHcv9rlQyIu3gqM5OfbH6iodYVVuFKgDK81omC3aYTNDGZAQQ5UZ6EdfxP51V1O3kmZHjAbAwRmmhM5a/8QaZZavb6XcXAWebPGD8vAxn65rVqV9NleaOZrfMkQYI24ZXPXH1p/2K6/55fqKq5NivRVj7Fdf88v1FH2K6/wCeX6ii4WK9FWPsV1/zyP5ij7Fdf88v1FFwsV6KsfYrr/nl+oo+xXX/ADy/UUXCxXoqx9iuv+eX6ij7Fdf88v1FFwsV6KsfYrr/AJ5fqKPsV1/zyP5ii4WK9FWPsV1/zy/UUfYrr/nl+oouFivRVj7Fdf8APL9RR9iuv+eX6ii4WK9FWPsV1/zy/UUfYrr/AJ5fqKLhYr0VY+xXX/PL9RR9iuv+eX6ii4WK9FWPsV1/zy/UUfYrr/nl+oouFivRVj7Fdf8APL9RR9iuv+eX6ii4WK9FWPsV1/zy/UUfYrr/AJ5fqKLhYr0VY+xXX/PL9RR9iuv+eX6ii4WK9FWPsV1/zy/UUfYrr/nl+oouFivRVj7Fdf8APL9RR9iuv+eX6ii4WK9FWPsV1/zy/UUfYrr/AJ5fqKLhYr0VY+xXP/PL9RR9iuv+eR/MUXCxXoqx9iuv+eX6ij7Fdf8APL9RRcLFeirH2K6/55H8xR9iuv8Anl+oouFivRVj7Fdf88v1FH2K6/55fqKLhYr0VY+x3P8AzyP5ij7Fdf8APL9RRcLFeirH2K6/55fqKPsV1/zyP5ii4WK9FWPsV1/zy/UUfYrr/nl+oouFivRVj7Fdf88v1FH2K6/55fqKLhYr0VY+xXX/ADy/UUfYrr/nl+oouFivRVj7Fdf88v1FH2K6/wCeX6ii4WK9FWPsV1/zy/UUfYrr/nl+oouFivRVj7Fdf88v1FH2K6/55fqKLhYr0VY+xXX/ADy/UUfYrr/nl+oouFivRVj7Fdf88j+Yo+xXX/PI/mKLhYr0VY+xXP8Azy/UUfYrr/nl+oouFivRVj7Fdf8APL9RR9iuv+eX6ii4WK9FWPsV1/zy/UUfYrr/AJ5fqKLhYr0VY+xXX/PL9RR9iuv+eX6ii4WK9FWPsV1/zy/UUfYrr/nkfzFFwsV6KsfYrr/nl+oo+x3P/PI/mKLhYr0VY+xXX/PL9RR9iuv+eR/MUXCxXoqx9iuv+eX6ij7Fdf8APL9RRcLFeirH2K6/55fqKPsV1/zy/UUXCxRvrmKzsbi8nJEUETSyEDJCqCT+grlvBfjmDxHqZsG02Wyke3+1W5aZZBLFnGTt+6cnoa7Z7C4dGR7fcrAhgSCCD2rH8P8AgrSdAnnn0jR47WWfh2ViTj0GScD2GBRcDRqOSZUcKUlYnusZI/MVc+xXX/PE/mKPsV1/zxP5ii4Feo7qXyLWWbbu8tC2M4zgVc+xXX/PE/mKDY3OMGHI+oouFjK0q6nuVnFwsIaKTZmIkq3APBPWrtTrY3CjCwYHoCKX7Fdf88j+YouFjNuLporlIRHuD4+bsvPf+lWqsfYrn/nifzFH2K6/54n8xRcDQ1i7ksdLuryK0mvHhiaRYIvvyED7o9zWb4M1m61jS4bi6s5Y2eMSeZtAjbJ+6vJPHTnHToOla32lf+ecn6f402OWKNdscDIMk4UADJ696gsW/neGBmSN2OD8wAIX3OSOKTS7l7uxjuJIWiZhyp/mPY0rXCMCrQuQeoOP8aUXC/8APKT9P8aAOU8UeINVtbrUlsbzS7VrFI2jgvAc3O7qc7gQvYbQSSPwrrIml+xI8uPN8sF8dN2Of1qCYWs00c01mJJI/uOyKSv0PapvtC4/1Un6f40Acb8SPFh8JaTBqDWVzemafytsMXmMPlZs4yOPlxnPGeh6VsajqH2PTUvBazXDPtxFHgMSRnuQK0nWJj/q5MemAf60bY/7sv5D/GmKxzz+JYY9O+2S6bfxgSiNlKr8ue+c4PBBwMn2zWdD44geaRG02542sgR4yzKfbdyc5yB93vjBrsSkZ6pIec9F6/nTBb2wm84QESbdu/Yu7Hpn05P50XCxzDeMrZLp7eXS7+Jkn8klzGMnByR82T0+p4xmlvvF9vCbmOGxuJZITIqkFdrlRwRzk5z0HzYySMV0zW9s0qytATInKsUXI4xwad5cP/PN+ufur1/Oi4JHOXfiyxtn8toJ5HD7XCbcKPly3JHGSR6nacU6/wDETW9tK6WM0kgG+L5SUKE/KxI7Hn8vpXQmOE9Y3P8AwFf8aVUjVQqpIABgAAcD86LhYw31lhcTNsQW8a7485Lzrkj5eg4xnvwR061XbxNsmbOn3DRdF2YLE5A65245POeeMV0YjhUACNwB0+VeP1pdkWMbJMemF/xouFjn38RKrqfsM/lFGfIKluASQVB+U8d+ncU8a8sjGOKymDkYjLldjPkALkE/3hz0xmt3ZH/ck/Jf8aQxxHH7uT5enC8frRcLHOL4l8lpFubVnK7RmEjBJYjAyfmwACSD36A8UsHiJ0sp7u+snjVGURxpgu4Iznr2BA7f0HReXF/zzk/75X/GlKRnqkh/Af40XCxz48TWpYj7Jc5UEkAqT37A5PTt6gdaki1mY3A3WZNu8bSRuGAYbVU7SM8n5u3oeO9bQhtxIZBCwcjBYKucU7bH/dl/If40XCxhSeIYY5zG9jeAKqsX2rjLYwOuTyQM4x1qvL4jkhlkMtizxK7Iqx8uQCcPknbtPTOeveujkht5CpkhZypDKWVTgjoRzTtkWPuSYxjov+NFwsc3J4hmVpALB2CSAYVSS0fJd/8AgI4PuDT/AO3ZNxcwqIxIybNp8zaAT5mM428Y/Hr2rodsf92T8h/jRsjznZJnGOi/40XCxza+IJ907SWe2KAByRkmRMjcU9SAc475FTy6tdxuI54ba2BRHMsjEogKsTu6Y+7jr3/Ct3bH/dl/If40FYyMFZCPcL/jRcLHOWviH7TEGWOOAuU2mU8KG3ZY4PIG0c8dR0ovPEE1sbjFn56RRkrJGflZgCe/Y4xxmui8uH/nm/8A3yv+NLsjxjZJj6L/AI0XCxz7eIFEpZoWSIZwm3c8mFJ3Ag7QvGM8g+ops2vSr5siQLsjz+7Iy8vzMCUwcEDbn3z2rotkX9yTpjov+NGyPj5JOOnC/wCNFwsc7Lr0qTTD7MnlKjtHIScOwUkD6kjFSjW5JnlFvaBliZVJZxz+82MRtz09DjpW7sjxjZJj6L/jQEiHRJB9Av8AjRcLHNR+IZvMeKayMbqDt4JVuZNvPuIx68nFSR+IHjhla6spDIs4iCQ4OcgZ5JwcE4znk/lXQ7Y/7sn5D/GjZFjGyT8l/wAaLhY52fxGqhJI7Kdo8sJFI+cEdQAPQ5XnupobxBP5ZlXS5thOEyRlm25C4BPJOB6c10EUNvDGI4oWjQdFVVAH604LGBgJJj0wv+NFwsc4uvTPwtsI3RAzpKpBd+Mxp789/bg84INdmmaTaLdB5yRxI+FZ8jJ/i479RjjvXRNHCylWjkYHqCq/40iQ26IqLCyqoAACqAAOlFwsc1b6/f3MaiOxWFxGrSGRWZQxdVwOmflYN+IHrh8viNlt51jsZHuo2mRVPCsULYz3AOBjjnnGcV0m2P8Auy/kP8aNsf8Adk/Jf8aLgc2NcvJi8sNoscIl2KJUbew8ouT1GOVK96bd+JZIwTDps0gEcgOR0mXbheO2SQT6iun2x/3ZfyH+NMiht4k2RQui5JwqqBk9e9Fwsc//AMJIi3PlGzkZQjbmRlILrjIHPHUjnByKB4iZo5GTT52CkMG4wV278dc7tobpxnHrXReXFg/u5Oevyrz+tLtj/uy/kP8AGi4WOdk15mVY4xDDOxQoZiNrB8lR94EfKNxJHHTrSDxA0cLzTW42pKyEKcFkCk7xnA2k4HNdCY4SeY3P1Vf8aSSGCRCkkTupGCGVSCPzouFjA/tx5J/3LW6xHYG80YaIt3bDcjHORgcjmm/2/OLkwtbKQGVQyqSHzIFJHPAA579uRXReXFz+7k54Pyr/AI0kkNvJG0ckTujDaysqkEenWi4WOcPiV2td0WnyyS5jdVxgGNmQE98H5jx6j05qN/Etyvz/ANnHy3djGfmz5YJG4jHHWPj/AG/aumS3tlkMiwsrlQpYKoJA6Dr2qTbH/dl/If40XA5efxDcRDa0Nv5zKzGIsd0W042t6k9un402bxJcxxzCSw8uVVkZM5KvhnC8nHZef8Dmup8uLOfLkz67V/xprwW7ujvCzMmdpKqSueuPSi4WMMaxMt7HbyG22vtHmg/KpKOecMR1UcZ7/jUQ124hjje6SAElFMYyrybieUyeg/XB6cZ6Ly4cY8t8f7q/40ksNvKhSWFnUjBDKpBH50XCxhPq95NFJJaWyrGEjljeVSdyO20fKCCDwx+gHrxE+u3yqyrZRzyec6KFcKMLKEweSckEntj6c10ipEqhVSQADAAC8D86AkYOdkn5L/jRcLHML4jkdWm2xQxAnh0Yuo+f5yMjj5QMcct17VP/AG7KkW17F5JQn+sjKmItxwOScZYDv39K6ApEf4JPyX/GgJGBwkg/Af40XA5iLxHcyYc2PkxhYt2/JcuQ25VXjOGUDj3OMUf29fbfktYJGOFTaTh2JT3yANxBODyp6dK6crGSMrJx04X/ABoCRf3JPyX/ABouFjnE8R7g7LZylllKtFjD7Qrep67gB6c9afJrsjq6xW/2eUROyrcYO5l28Daechj37VvJBbpI8iwsrvguwVct9eeadsi/uSH04X/Gi4WOem8QMttiGzeS5YERqcBWIIDZwSVxkcHmkGt3r5kisxsDFTEyEPkSKhGScD7x/Kug8m383zvJbzNu3ftXOPTOaftj/uy/kP8AGi4WOWufE0yiRrfTpJB5O6MMCMSYDbWxnjaSc/7J9suPiG7E8qf2cdsGWkbnlEJEmOOWB24HfdXSRQ28SlYoWQEliFVRknqetP2x/wB2X8h/jRcLHPHxBIsR3aXcl8cFSNhJxjvnHzDt6+lNbXJkfayxOFYASRozCfO35UGeuWwTk9Prjotsf92X8h/jRsi4+STjpwvH60XCxzkevSNLHGzWhX5DKyHcY9w4XbkEkHqewGSBSR+IXjSJ5olnRxu3QDACk4XqxAPcjPFdH5cOc+W+f91f8aURxYx5b49Nq/40XCxzv/CQTvFGIdNleVnVeThTnaSB3zhu4xkUWfiE3Mb4txExBaNpCFXGF67iOeegrotsf92X8h/jQUiPVJD9Qv8AjRcLHMReJpVKG6sGWN9uxlOAcrH/AHsAYMnfsKkHiPesgW38pw2I/MIw3Tg4PGc8HpwSM4ropIoJF2yRO65BwyqRkHI7+oFKY4iOY5D/AMBX/Gi4HPr4gEcvkXUQEjO4DRkFEC7ec7vn++Cceh4GKbDrVy0Rcm0bEYkUKDmUFiAFGTggAE8nrXQeTb7xJ5Lb1BAbauQDjI6+w/KlEcPH7uQY6fKv+NFwscyviSbZua0KnBO3afl4J2k56gA57jpjvVuXWniYyNbB7c79jo/LYdVB54A+brnsa2mht2dZGhZmQkqxVcrnrjmnbI8Y2SY9ML/jRcLHMW/iO5kljjksAgbG58nCk/MP/HAxPvgVNb+IXKKLjTplldmCBSu1sHHUng9OD1zxmuh2x/3ZfyX/ABo2x/3ZPyX/ABouFjmm8QToyEW63CdXWFTuHy7toyeSAOTx6YFPTxLC9wV+yzRw7M+ZIAMHJ525yRjB46A10QSIHISTP0X/ABoKR/3JPyX/ABouFjnk8RxpGontZWcAFmiwVwemOcn3AyRx6imDxFvaUgQwIm7PmfM20KCG4bB5OMA/liukEcQxiOQY6fKvH60hjh/55v8A98r/AI0XCxzMniSaC4jiltVkGxTI8ZwpJBJ2k8EDgdeTxU/9uSMZFjjjMu7CwsCpUbmGWY8dFzjjAroNkeMbJMemF/xo2RZJ2SZPXhf8aLhY51/EEi2islqZZhtDrjaGz1KjJJA655GAeaSx8R5aRbyELh8RtFypGcY69e+OuOw79Hsj/uSenRf8aNkX/POTrnov+NFwsQRTRTbvKkV9vXHbr/gaxPFet6npFzp8en6Dcaolw5WUxNgoMgYHGM4JPzEDCnmui2x/3ZfyH+NLtT0l/If40XCxn6LfPqOmQ3r2VzZNKCfIuABImDjkAkfrWPqviSay8SRaWtmHBMa7TIoebzCQjJzgAFXzuweOK6janpL+Q/xppigLbmicnjkqueOnei4WLFkzHKnJArmvH3iweGyQ11ZWp+zNNF9pVj9ocHAiTBHPTnnqOK6WKVI1wsUn6f40krwTY822Mm05G5VODSGGj3Ul9pNneywNbvcQJK0TdULKCVP0ziuR8b+LLqw1WztNPvdPsLWG7RdUvL5GKKhXd5UWOGkI/AA59q7L7R/0yk/If41y3jvwnY+K9LjsZGnsQlz9pLwxpl32lTnPXg9fatsPGnKrFVXaPVozrOag3TV2bF1rlq/ha413TLi1uYFheSKR5dkTbc9WxwMjk1xvwY+IOqeMm1C11bSGs7i1w4dFYIyPyoOehxjHqOa6rwno9t4f8M2+goJrqCEON0qrl9zFjkdP4jWpEYYSzRWvllsbiqqM4GB39KmqoKclB3V9PToODk4pyWvU8o+OPiXXrfxHaeHdM1NtIgks3uDcA7TK4ztXd2XIx+NaHwL8R6xqdxrGi6nftqkenshhvGHLBs5UkdenH412Hizw74f8U20cGt6WbkREmN87XTPXBBz+FTeGdG0Xw3p/2HRdN+ywltzY5Lt6kk5JrtliaLwqpcvvfLvvffysb80eW1i9ql1Lbz2KR7MT3AjfcMnG0njkYPHv9KvVWkkikKl7dmKHcpIB2n1HNO+0r/zzk/T/ABrzjMhopnnQ/wDPaP8A77FHnQ/89o/++xQA+imedD/z2j/77FHnQ/8APaP/AL7FAD6KZ50P/PaP/vsUedD/AM9o/wDvsUAPopnnQ/8APaP/AL7FHnQ/89o/++xQA+imedD/AM9o/wDvsUedD/z2j/77FAD6KZ50P/PaP/vsUedD/wA9o/8AvsUAPopnnQ/89o/++xR50P8Az2j/AO+xQA+imedD/wA9o/8AvsUedD/z2j/77FAD6KZ50P8Az2j/AO+xR50P/PaP/vsUAPopnnQ/89o/++xR50P/AD2j/wC+xQA+imedD/z2j/77FHnQ/wDPaP8A77FAD6KZ50P/AD2j/wC+xR50P/PaP/vsUAPopnnQ/wDPaP8A77FHnQ/89o/++xQA+imedD/z2j/77FHnQ/8APaP/AL7FAD6KZ50P/PaP/vsUedD/AM9o/wDvsUAPopnnQ/8APaP/AL7FHnQ/89o/++xQA+imedD/AM9o/wDvsUedD/z2j/77FAD6KZ50P/PaP/vsUedD/wA9o/8AvsUAPopnnQ/89o/++xR50P8Az2j/AO+xQA+imedD/wA9o/8AvsUedD/z2j/77FAD6KZ50P8Az2j/AO+xR50P/PaP/vsUAPqjrFxaW8cRutQay3PtRlYDccdOhq350P8Az2j/AO+xWX4j0nTddtUtry4KorEgxSBW5GDg9Rweo5oAdGsEjuq69O5QgMBKnBPTtWTDqtlqeqGzl1qSCCNQsIWXynuWwSz5HOBjjpnrVI/DrwyZZJPtl1mSRJHAnUAsilVOAPQn+dQ3vgfzGjih1iD7LDKssMcgzhlXapbBw2FwPwoA27q+udEkga41a3u7OSdYwkifvlRv4i4ODt5JyvQda14NV02eWWOK+t2aI4cbwMf49D09K4rS/AgsblJI9VtV2xiIHaWZUCMmBlv7rH+daFz4C8MXN2LiaSV8YwnnDZgEHkd+QOTzQB1RvbMSNGbqAMoBILgYB6UT3lnBZy3k11BHbQqWllaQBEA6knoMVyb/AA/8LtNJL5swaTbuxOP4Sdv0xnH0AFWx4U0mHwvcaDY3slvFLKkySF1kMciMrocHggFFyD15oA1dO8QaPqUqxWN8tw7AEBI34BDEEnGAPlbk+nuKt2t7a3Vxc29vOsktrII51GcoxUOAf+Asp49a4rXfAza5ObrUvEa/amTa7wQqin91LGBtyeP3vI74x3q54Z8I2ui+J7rXY9Stt1zAsLW0UKxwwbUjUGFQfkzs5Hf5f7ooA6aw1TTb9Z2sr6CdbdykxR8hCPX/AB6U3SdW03VrZrnTL2G7hVihkjOVz7Hv9RxXJeG/AsOlQaxZz+IJLqz1W2khlhAVNrOMNKDk/OR17DsACRS6j4Nl1RrB9U8Q29xJZ7UjZbRFKIrqwZOfkk+TBcdiRigDq9I1jS9XWVtNvI7kRFQ5UEbdwyOo7irJubcXiWfnR/aZEaRItw3MqkBmA9AWUfiK87/4VhpjXNtNNrJmWCQP5bfKMhVAddrAhxt4btk8VreG/Ben6Nremastzp8k9hb3Ft5i2qJJKkrI25nBz5mU5b+Lc3rQB0Oj69ousGVdL1K3umiALqjfMATgHB5wSDg9Dirc17aw3lvZyzKtxc7/ACUPV9oBbH0BFefXnw4S90NdNvPEcbiK1+xQkWybRAX3MrAk7mJC85GNvHU0k3wx06dbpbjWI3EqzGPMKExSvHt87JOS4OGBJ4IGMUAehWN7a31t9ptJ1mh3vHvHTcjFGHPoykfhU+R6ivNj8M7EvcSf2xasZJ3l8t7WNopN0kz/AL5c/vCPOO0npsU9qW3+GOmjUvtV5rhvY8wgrLGm51iB2byPvEZ4JFAHoMF5az3dxaQzK89tt85BnKbhlc/UVPXLeBPDFr4WF7sv7ac3Ri3eXCkQ+Rdu44PzMepPc103nQ/89o/++xQA+imedD/z2j/77FHnQ/8APaP/AL7FAD6KZ50P/PaP/vsUedD/AM9o/wDvsUAPopnnQ/8APaP/AL7FHnQ/89o/++xQA+imedD/AM9o/wDvsUedD/z2j/77FAD6KZ50P/PaP/vsUedD/wA9o/8AvsUAPopnnQ/89o/++xR50P8Az2j/AO+xQA+imedD/wA9o/8AvsUedD/z2j/77FAD6KZ50P8Az2j/AO+xR50P/PaP/vsUAPopnnQ/89o/++xR50P/AD2j/wC+xQA+imedD/z2j/77FHnQ/wDPaP8A77FAD6KZ50P/AD2j/wC+xR50P/PaP/vsUAPopnnQ/wDPaP8A77FHnQ/89o/++xQA+imedD/z2j/77FHnQ/8APaP/AL7FAD6KZ50P/PaP/vsUedD/AM9o/wDvsUAPopnnQ/8APaP/AL7FHnQ/89o/++xQA+imedD/AM9o/wDvsUedD/z2j/77FAD6r6nI8Om3M0Zw6Quyn0IFS+dD/wA9o/8AvsVFd+RcWstuZ41EiMhO4cZGKUk7OxM03F23PG9OuNe1BZZE1a4XYyhi0zclicfyNX20/wAVKedRn6qMidiDliufpxn6EVoReA9Sg3C3162jVuu12XdjpnFPHgnWBsx4igGzOz963y56454r56OFr296Lv6nwtPL8Yo+/Tk3/i/4JjzweI4ZCkmrTYEbSZEzYwu3P/oYqtfXOvabLGz6tcMd5UFZWOGXGRz9a6P/AIQvW+f+Klj56/vn5/X2FRyeA9QuJUa6162lC4GWdmIHtmiWFr/Zi/v/AOCE8uxrT5Kck/8AF/wT0i1ZpLWF25Zo1Y/UikvZ/s1q84jaTYM7R1NELwRwpGJoyEUKDvHYUk5tp4miklXY3XbLtP5ggivo49Ln3Vny+ZV0vUmvpXjNrJDtXOWzz+YFaFU7S3sLR2eCUgsMHfcs/wCjMas+dD/z2j/77FVPlv7uwqako+9uVfLj/uL+VHlx/wBxfyp1FBY3y4/7i/lR5cf9xfyp1FADfLj/ALi/lR5cf9xfyp1FADfLj/uL+VHlx/3F/KnUUAN8uP8AuL+VHlx/3F/KnUUAN8uP+4v5UeXH/cX8qdRQA3y4/wC4v5UeXH/cX8qdRQA3y4/7i/lR5cf9xfyp1FADfLj/ALi/lR5cf9xfyp1FADfLj/uL+VHlx/3F/KnUUAN8uP8AuL+VHlx/3F/KnUUAN8uP+4v5UeXH/cX8qdRQA3y4/wC4v5UeXH/cX8qdRQA3y4/7i/lR5cf9xfyp1FADfLj/ALi/lR5cf9xfyp1L3oAZ5cf9xfyo8uP+4v5U6loAZ5cf9xfyo8uP+4v5U6igBvlx/wBxfyo8uP8AuL+VOooAb5cf9xfyo8uP+4v5U+k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b5cf9xfyo8uP+4v5U6igBvlx/3F/Kjy4/7i/lTqKAG+XH/cX8qPLj/uL+VOooAKw/H2m6hrHg/UdN0p4kvJ4wsRkcqucg4JAPGB6VuU+BPMlCZxmhgcfoWl+LLS/aS41C3WxMDxxWaFSkJ8qIIVwgPDiXOSRhhx6UDpXxHj8ny9dt5THDEXMjoBIw2l0wIuCxDjfnAVgNuRmvRruOztLd7i6uVghQZeSVwqqPUk8Csj/hJPBv8A0Nei/wDgxh/xoSvsRKpCPxOxxE+ifEp5pJ4vECQPPIpdVmRlhQPL8qBosZ2tFk99pHB5r0QdBk5PrjrVL/hJPBv/AENei/8Agxh/xo/4STwb/wBDXo3/AIMYf8adn2J9vS/mX3l2irVrHZ3VulxbXAmhcbkkjcMrD1BHBqX7HF/ef8xU3NU7lCir/wBji/vP+Yo+xxf3n/MUXAoUVf8AscX95/zFH2OL+8/5ii4FCir/ANji/vP+Yo+xxf3n/MUXAoUVf+xxf3n/ADFH2OL+8/5ii4FCir/2OL+8/wCYo+xxf3n/ADFFwKFFX/scX95/zFH2OL+8/wCYouBQoq/9ji/vP+Yo+xxf3n/MUXAoUVf+xxf3n/MUfY4v7z/mKLgUKKv/AGOL+8/5ij7HF/ef8xRcChRV/wCxxf3n/MUfY4v7z/mKLgZd4JTaTCGNZJfLbYjOUDNjgFhyBnuOlcM/hnX38CW+neVbrqa3puWh+3sbZc5+XlMtGM/cIHIDZyK9N+xxf3n/ADFH2OL+8/5ii4Hmo0v4jLdNIddt3Q3gYRKUWNYMMML+7Ld14JPK/ewSKrW+i/EhAJH1axWd9gkdJE3tt34Zm8n5hyuVAHcAjv6n9ji/vP8AmKPscX95/wAxRcDzB9I8eqI1utY+1FwdjxlB5E5WUB/uAbBmPhg3NdB4Mt9at1vP7ZOZGMPR9ytIIwJHU4Hyk47DoeBXX/Y4v7z/AJiq91D5LDDEg+tCYEFFFFMDzJvCPjqz1LUrvSdcgtzf3c0rMr/NHG08joMOrKzbGTnAwAVHGDT9e8P/ABI1SHVrOXVbP7Dd+akMKXAUqpBCZbys7e5Xrk8Nxz6vHaIUBZmyR2rKutc8K2lw9td+I9Lt50OHjlvolZT6EE5FJeRM5xjrJ2MjwWdckgv5tanlkBu3S0EkXlsYVJAcrgEFvfsB61v1S/4STwb/ANDXov8A4MYf8aP+Ek8G/wDQ16L/AODGH/Gqs+xHt6X8y+8u0UaVe6HqpcaXq1nfFPv/AGa5STb9ducVf+xxf3n/ADFJuxpGSkrplCir/wBji/vP+Yo+xxf3n/MUrjKFFX/scX95/wAxR9ji/vP+YouBQoq/9ji/vP8AmKPscX95/wAxRcChRV/7HF/ef8xR9ji/vP8AmKLgUKKv/Y4v7z/mKPscX95/zFFwKFFX/scX95/zFH2OL+8/5ii4FCir/wBji/vP+Yo+xxf3n/MUXAoUVf8AscX95/zFH2OL+8/5ii4FCir/ANji/vP+Yo+xxf3n/MUXAoUVf+xxf3n/ADFH2OL+8/5ii4FCse+0y7k8WWmqQzMttHp1zbTR+e43O7wtGwX7uQEk+bqMjr26f7HF/ef8xR9ji/vP+YougPK9N8O+PLJbe3tdUtrGzjednWOVZZZCwXY0jvH85zuyQF7E55pf7G+JUqRebq2nmSNEZGlZZAkqpINwHlDqWQk5HQgYHX1P7HF/ef8AMUfY4v7z/mKLoDzP+yfiJnzP7djVFzsgaRHJU7gQ7CJdxGQQRt7Dtky+H9P8Uw6ppz3jyGyWVWRWlBeGH7MyvG+FGf3pjPJYkgnPFej/AGOL+8/5io7i1WOIsrNx6000BUooooA5Hx1pHijU9V0u60G8sreHTm+0bJpJFM8u5QUO3gKYw65OcbycZAqnLoPjiaGNZvEEbSKYmDMI22OHcuy/uuuDGB9D9a9CtbcSqWZiB7VX1W+0PSmRdU1ezsTJ9wXNyke76bsZpClJRV2zz/8Asr4nM5mfxBaBmtwTDFsWNZSTuUExk4H8LemMqetdN4H0290jw1b2GoyLJcpJK7sr787pGYc4GThh2FXf+Ek8G/8AQ16L/wCDCH/Gj/hJPBv/AENei/8Agxh/xqrPsZ+3pfzL7y7RVe01zwreXKW1p4j0u4nkOEjivYnZj6AA5Na/2OL+8/5ik9C4zjL4XcoUVf8AscX95/zFH2OL+8/5ilcooUVf+xxf3n/MUfY4v7z/AJii4FCir/2OL+8/5ij7HF/ef8xRcChRV/7HF/ef8xR9ji/vP+YouBQoq/8AY4v7z/mKPscX95/zFFwKFFX/ALHF/ef8xR9ji/vP+YouBQoq/wDY4v7z/mKPscX95/zFFwKFFX/scX95/wAxR9ji/vP+YouBQoq/9ji/vP8AmKPscX95/wAxRcChRV/7HF/ef8xR9ji/vP8AmKLgUKyvF2nXOreHrmxs5mhuXKNE4maPBV1bll5xgHjoehrpPscX95/zFH2OL+8/5ii6A878V6H4puPEU+peHri2tnezWETXE5YxkNk+WhUhCQWBY7gfl44qudK+IyyBV1qGeMPAcyyIpYAYlUhYeh65HJI/hFemfY4v7z/nR9ji/vP+YougPMdP0T4hRCG3k1u1gt1SNGMBQAKHi3bF8r5WCCYZJIJZcBcVHHpfjhS/2y6NwwYfbNkoUXMHkKoCfJ97eHOBs5bOcGvUvscX95/zFBs48cM/6UXQGLoqXUWj2cd82+6WBBMfV9oz+tW6c67XK+hxTaYIKnsv+Plfx/lUFT2X/Hyv4/yoYHlP7XM0sfgPTIkkZUl1JVkUHhgI3IB/EA18xWttNdXCW9rBJPNIcJHGpZmPsBX0z+17/wAiRo//AGFB/wCipK8r+AfiHULHxvpGiWiWsUF5e5uJvIUzOuw/JvPIXjOBivTwrcaF0fn+eU41s0VOTsnZHm7oyMyspVlOCCOQanexvEsEv2tJltJHMaTFDsZh1APQmt3R/D1z4j8XXlpFItvbRSyzXl0/3LaEMdzsf5Dua7T4g6pZ6n8H9OTSrU2+l2WtPbWaFcM0axfff/aYksfrW7q7eZ5FLBc8Zzk7JXt52PTf2S5pZPhzfRySM6RanIsYJyFBjjOB7ZJP411HiDWPElhr+tQWNjfXMZgs2s2Fm8kMYLOJ2UqPmcDadmcnAwK5P9kb/knup/8AYWf/ANFRV2fivxDq2manc29q1q0XkoY2KZ8hs/M0xyAqkYAJwM968jE/xZH6Jk3+40vQ53U/EnxAk0ue2Hhu5a4ktpHjaK2dQwEU205B+R2ZYvkzkb8Vei8ReP5NbtbT+w0S1e/ljlunt5QhjDqECgLuAKFjubA3LwSOt298ReIrWIXZhikt3MS7PsjI6MY97IMt8zHhQMDk468UreKNYaaH7HbxXlm+o+TLdRouIYs4w678q2TnP90cgZrHqekZvii+8f6frt/FpNnc3tnbOb2GQplZI5AsYg+VSWMbGWTABOFjHOaik1z4n+TczLpdqTGH8tEspCJNljHMMbiDh52eIZAIwe9d34UvrnUNFjurtonkLuN8S4RwGIDLycgjnIJBrVoWg0ebf278QrjVTaQ6StvG928byvZOVt0HnbCG3YkDKkTEjgF9p9K7vw9cXl3oOn3eo232W9ntYpLiDBHlSMgLLz6EkfhV6igAooooAKKKKACiiigAooooAKKKKACiiigAooooAKZcOY4HkVGcqpIUDJJ9KfRQBgR3WrwNHazR7pzvbKqXD8pgZwMAbiM+wq5o11dXMUkkkeV2hkJQqC2WyB6jhefc1p4Gc459aAABgDAoAgtvtIJE/lsDyCvGPb/69Raj/BVyqeo/wU0BToooqgLWsySQ6DeSxsUdLV2Vh1BCHBr4HlZpJGd2LOxJZickn1Nfeuv/APIt3/8A15yf+gGvgk9TXfl/2j4ri160vn+hc0rR9U1V3TTNNu71kGXEEJfb9cdKqzwyQTPDPC8UqHa6OuGU+hB6V6no9nretfCvR7LwNc7bq2upn1a2gulgmZyR5chyw3KBkDniqHx0s3hvPDl5d3EFxqV1o0bX00LhlllVmXfuH3jgAZ74rrVX3uU8CpgOWh7VN6JO/TXovNdRf2bZpYfi1pyxSMgljlRwDww2k4P5V9ReN7nU4dLt4tHiuXvZr22RTDHuCx+chlLnoq+WH5P0HJFfLP7OX/JXNJ/3Zf8A0A19TeOdU1TSfD813o+nSX10qkhVUMEABJJBYE9MYHOSK8/HL94j6/hV/wCxv/E/yRyEPibx5dSwxDQbi3VpI4JSbJwwcxLvdS3y7FkLckjIHy56GhoWsfEyO1PmabPPKiI8slzZspmZYbXKhcgLl3nHAx8hNdFdeKNcL/8AErtYr+E6ksDTKigQR7gpWRd+VOSSG9FyRyKow+LPFDR27NbWhSRJGZ1i3bUVnHmkBz8gwmCMhsnkdK4kfSkni6+8X2PjCZtFhv7+B7eJYovs7C3tm3qGZjjEuQxOAwK7ehHTJ1rU/ifLYXNtFp7Ldqs5t7m3tWUKypcohKliDuKQsM8fvB7V2/hu+1m+vFa7kg+zfY0kZVtmQmRiQCGLHjCsSMZG5ea6Ol0A4HwDdeL/APhILmLV4ribTLmW5lilntmjeLaLfYOTwH3y4XAxsNd9RRVNgFFFFIAooooAKKKKACiiigAooooAKKKKACiiigAooooA5ySTXElZUjlcKWjGVGG2fNvz2DAlfwFTWNxqxvEM8bbXCAgRttxl8nJAwfu1u0UAQP8AavP3KI/KGBtPVh3Oe30p11/x7v8ASpaiuv8Aj3f6UAZlFFFWBf0//VH618i/tHTSzfFrVFlkZxGsSICchV2A4Hp1r660/wD1R+tfIP7RH/JW9Y/7Z/8AoArqwX8V+h81xT/ua/xL8mefce1TXFpc26RSXFtLEsy74i6FQ65xkZ6irGg6nLo+qw6lBb2txLDkolzEJI846lTwcdRXbfGW/u9U0/wbqF9N5tzPooeR9oXJMjdhwPwr05Sakl3PhqdGM6U531XT5pfqefQM0cySRsUdWBVlOCCO4r71spJ5PDkEwZnna0VgepLFOv518EJ98fWvvjRDt8P2LZAxax8nt8grhzDaJ9Vwi9avy/U8hgl+Kdv4dljk/tRtTw0yTND53lqYVOBwAzFg/wAhHyngZ4J6y21rxxfWvimOHR5LeS3hB0l5oCjSvukUjDYUnaqMOSMuAT2FtNb8QzWcdxb3Fg20XLuzQYjeONsKwffgZ3L7HDciqVv4q8RSLH5629qrlVkeS0bMERVSLhhu+6xJXbngg8nBrzD7PYy7HXPHFrC0Wn6Vq13B9pfyJtRtXM1wcJiNxhfJTlvnI2jFLqPiL4iS6bcxro08JdnQyxWEjPA+yQiNFz867ljHmjj5j+G3c6/4sgsVul0z7QXntI3iS2wbYOUM2cuC+A+0EDrknpiug8Jajeahb3X23yXeG5dFlgH7p1zxtOTkgcH3BoaurD2PPNA1j4iWVrNb3GnXsyCVzNPPYyPJboZowrIAf3/yNK21emwetO1fXfibeaY8MegSw3hjhcRQxMgxiJiwmyQCXMiFMEqoz7n1yimC0M3wxc3t54fsrnUoXhvZIg08bReWUf8AiXbk8A8Dk5HOTmtKiigAooooAKKKKACiiigAooooAKKKKACiiigAooooAz9Xa/HlLYR7iDvclsAgfw9DyaojUdRYgrEQjyMoPkkkYLYAGeegreowPQUAV83T20W1UjlYDeTyEOOeO9TQmQxjzVUP3weKdRQBl3H+vf8A3jUdSXH+vf8A3jUdWAVPZf8AHyv4/wAqgqey/wCPlfx/lQwPJf2vf+RI0f8A7Cg/9FSV4H8N9YtPD/jrSdavhIba0n8yQRrlsbSOB+NfTf7RfhLWPFvgu3g0WEXF1Z3YuPJ3ANIuxlIXPGfmz+FfO3/CrPiF/wBCrf8A5L/jXpYWcPZcrZ8HnuHxH9oe1pwb2tpfYz9I8Ya3oN7qMmhXptor6UtKrRK28biVyGB9a6LWPiZqWp/Df+wrm6L6hLdubgi2RUa3KYCggcHPpzWb/wAKs+IX/Qq3/wCS/wCNH/CrPiF/0Kl/+S/41s1RdtUeXT/tGCcYxlZ30s+p7f8Asjf8k91P/sLP/wCioq7Gfx1GvxWi8DR2cgJsJLqS4dHUFxtIRDjawwck54JA9cZn7PPhTVvCXgaW01qIQXd1eNcmHcCY1KooBI4z8ufxr0cqCckc+teTiGpVG0foGU05U8HTjNWdjyDQvjlZXf8AZ0N74dvo5797ZYfJnhO5ZYI5TIVZwVA80AL8zNgkA4OLOm/Gey1eBVsvD+pWs8yQtbm7aIxkSSQJk+W7EAC5jY9OM88V6kbW3OMwRHBBHyDjHSo7mwsbq3e3ubOCaFxteOSMMrD0IPUcD8qyPQOQ+HnxCtfGWoOllZSQWxgkkQvIjOrRztE6vsZlHIUjB/vA4xXcVXhsbOG4kuIbWGKaRVR5EjAZlUkqCR1ALMQPc+tWKACiiigAooooAKKKKACiiigAooooAKKKKACiiigAooooAKKKKACiiigAqnqP8FXKp6j/AAU0BToooqgJ9f8A+Rbv/wDrzk/9ANfBJ6mvv2/tzd6VPahtvnQNHux03LjP618d3/wk+INrey248N3M4RiBLCysjj1Bz0rtwM4x5rs+Q4pw1aq6bpxbtfZX7GP4et/Bc1iJPEGoazb3KyHdFa2ySLInbDEjafrmmeOPEC+IdYSe3tfsdha26Wllb7txihQfKCe5OST7k1qf8Ks+IX/Qq3/5L/jR/wAKs+IX/Qq3/wCS/wCNdvNT5r8x806GL9n7NUml10epo/s5f8lc0n/dl/8AQDX1F8RNevPDPhabWbOyhvHhliV0lmMYCPIqlsgHJG7gd/UV4b8A/ht4u0vx/b61rGlyadaWkb5MzDc7MMAAA579a+kmVWXaygj0IzXm4ySlU0Z9nw3QqUcI1Ui07vf5HnPjf4ow+FPEz6bd6RPdWkbATTxSIpjBt5JuFY/Ox8sgKMd+vAOdF8cNIf7Ox8Na2I5VjZ5PMtmWPcobqspDYU5yuQccZr1V4Yn+9GjHOeVBpFt7dVCrDGFHQBBiuRH0J5nF8WoJNSTTTprC6IS4K+av/Hu92bcADdv8wfKxyoUcjNeo1SGkaUMY02zGJjcDEK/63Jbf0+9kk565Jq7R0AKKKKACiiigAooooAKKKKACiiigAooooAKKKKACiiigAooooAKKKKACorr/AI93+lS1Fdf8e7/SgDMoooqwL+n/AOqP1r5B/aI/5K3rH/bP/wBAFfX2n/6o/WvnL48/DXxdqfj+61rR9Kk1GzvEQhoSMowXBDAnPbrXTg5KNR3Z89xJRqVcIlTi279PmeG103jTXLLV9J8NWtqJQ+maYLWfeuBv3E8eo5q7/wAKs+IX/QqX/wCS/wCNH/CrPiF/0Kt/+S/416TnTbT5j4iGFxcYyiqb18n3ucan3x9a++dDz/YNhgZP2WPA/wCAivkDTvhH8Qbq+htz4cubcO4BlmZVRB6k5r7G0+3+y2FvbFt3kxLHn1wAM/pXDjpxlazPquFsPVpe0dSLV7bq3c8+vfiNfWPgpdeutER7r+0rmyNnBPuB8oy4w7BeSI+uO/Q1lH47aKttPL/wjurStbwRSyiGW3dctAJmCnzBkKufmwA2DtJr1oxR4xsXGc9B1pgtbYHiCIcY4QdPSvOPrjy+6+M2m28JvZtHvLe2jcQzpLLEsqSmfyhyX2FRjcSGJ5AAzXfeENXfW9H+2SwrFItxPbuFJKkxysmQT2O3Pt07Vfk0+xkuEuJLO3eZFKrI0SllBOSAcetSWlrb2dutvaQRQQpnbHGgVRk5OAPcmmBLRRRQAUUUUAFFFFABRRRQAUUUUAFFFFABRRRQAUUUUAFFFFABRRRQAUUUUAZdx/r3/wB41HUlx/r3/wB41HVgFT2X/Hyv4/yqCp7L/j5X8f5UMDRoorP17WdL0Kwa+1e+gsrZTjfK2AT6D1PtSjCU5KMVdsmUowTlJ2RoVleIfEvhzw6IT4g1/StIE5YQm+vI4BJtxnbvIzjIzjpkUnhrxHofiO1e40TUre9jQ4fy25Q+46ivl/8A4KN6Pf6ppXgyWxh877PLe70U/MQVh5A7/doqQlTk4zVmu4oVIzjzRd0fRX/CzPhv/wBFA8J/+Di3/wDi6P8AhZnw4/6KB4T/APBzb/8Axdfk3YrF9tjS4wqFsNu6D610U1rpX9l3CwmyaSO2QLKHPzyA/OVGM8++PwrNysaqN+p+twORkdKKyPElrqF74YnttLkWK9eNfJZpWjGQQcFlBIzjGQD1rk7zw/4/bWZ9Usdas7YzOqi3e4kkijj3SM20FcbuYucchWHGaok9Dorh/EfhbXLjW7zVNF1aSzklEBj3XcpQMnmF/wB2coAxMXQchT+LZdG8bXnhzU7TU9Us5b2WZXtDbTSQIqgnhmClgDxlR6HnmgDuqK4G+0j4iuxks9X0yKXcy5Z3KGMvlQq7PlIXA5LZIPIzxJHpfxGRHDa5p0rHzWViCoVz/q8gJyg7rwTnrxyAd1RXGXmmePJdI063i1iyjulgkW9lUkZckbWX5DuAG4fw8kHtiszV/CHix7jSG0zWyqWWmi2lM19NmSXBy7AD588fMSD7UgPRqK8+fRPiI1zDcNrViTHuV0SZl3hgMkHyyF5AIBDbeRk5yK1qvxK/ttree6R4N8ETzpEBEch/NdQVBXaNhHLAkYzycMD0qigdKKACiiigAooooAKKKKACiiigAooooAKKKKACqeo/wVcqnqP8FNAU6KKKoDWj/wBWv0FZXjLxDpvhPwvqHiPVjMLDT4TNOYoy77R6KOvWtWP/AFa/QVxnxzsRqXwk8R2B48+0KfmwqAR56v7V3wnYZV/EBH/YKeiT9q74TxqWd/EAA650t/8AGud8C/s+2N/pMNzqV9ICyDZtUD5fw615t4++G/h+TxHqnhbR7q5h1O1Zoyt1bskchx1EpGznIxkjrTvDqzVQT0R9vWs0dxbRXEedkqB1yMHBGRUlVNJQppVrG33khRTz3AArjJ/CviW11ae+0XWjAHvJJhHPdyyoY28gbSr7gMBZsAcAsvvhGR31FcIum/EaEqU1jTpyqKGErlRIdmD0j+XDEnvu4GFxWbaad8SbzV2e41SO3SxZNrklYrh8Sh8LszswYuuRkEg5zQK56bRXCaloPjY+J9Q1LTNfiit3JNpDPIzooKQja0e3GAySHg5+YcjmrlvZeN49K09Jr/T5r2PzjdYkZEckfugG2EkDuMAnPXjkGdfRXmtp4f8AiYJpZLnXNOLStEzBZ5GUbGXgDYMHaDk5w3cc5rSv9H8dXHhaDTxrNs1/55NxOshjLRbeAGCcENjoBkcZFAHcUVwiaZ8SAybta03AIzyT82Rlv9XypGQI+xOd56V2GixXkGkWkOozie8WFRcSjo8mPmI4HGc44oAt0UUUAFFFFABRRRQAUUUUAFFFFABRRRQAUUUUAFFFFABUV1/x7v8ASpaiuv8Aj3f6UAZlFFFWBf0//VH61Zqtp/8Aqj9asnpUvcDhvEPxCtdH8ZWnhiSzaS6u2HlkMfunjcePXiua1X4v6npes3Gm33heKFol4k+2MysScAcR1wXxK8SmD48wWv26AfZZ4hiXjywTnGe3P865L4x+P5dQ8eXtyq262lpbtbxgoGVlJ5JPRskcVy1MQo38i4weh9L/AA68YXni2OS4fR0tLQD93MtyJBKQcHAwOPeuxrwL9lrU9Qury6tLmGOOCK1DqYhhAS33QO+PXtnFelePdA8TapqMF14f1cWapFmSN55EV5IyTEMKD8rF23nrhVGD2ujVVSPMgnHldjs6K84n0H4lqoFnr2nqIHK26vPIQ6eVtzJ8hJbcA2O2ScnpUt3oHxAkEd2NetpL6KOdEXznigy+wIxVU+YqA/XPWtiD0KiuV8CaR4h0y61KfX9SjuzdMjRLHM7LGd0hbAYDaPmXgentXVZoAKKKKACiiigAooooAKKKKACiiigAooooAKKKKACiiigAooooAKKKKACiiigDLuP9e/8AvGo6kuP9e/8AvGo6sAqey/4+V/H+VQVPZf8AHyv4/wAqGBo14/8AtI+HtU1aLSNQt7O7v9PtDIt1Ba8yKWxiQDvjB/OvYKK6cvxs8FiI14K7X/DHJjsJHGUJUZOyZ4P+zpoeuReJLvWZtMm0vSFtDbwxSoVMzFgQxyAWIwct05wPSr/7UWk2moWWi3N6y+TardEqX253eV/gea9oxXiH7VOl6tq7eFrPTdBuNXiea5E6iNmhj+WPY0m0HjPIB64pZvjp5hVdZrlem3l+b8ycvwMcHRVFO/8AX4HgEOneELaxksrjSNJ8u4AeRlAKMQQSuTyzj8+leIfFHQdFs9YWXw/uSCWAzSQ8kRHPY+nXuelfW3gr4a6hqd+ltrGmS2dqsSrKJtPUl3HGd2MYPAwOMDvVb4n/AAQ0/wARaPqEGj6C2nXRJMFwluwYN1AO3gqeRwOMivIpVHz2sz0p1HJbH1RND9o01oNzr5kW3KOUYZHZhyD7jmuIv/DfiJ4ZVt/KZpba2SdpZwS7xhfukAELwchic5yMV30IxEgPUKKdXXbW5kefDw54uOozT3V1Bco5iMZW6cGJ1AG/BHYDGB1LFjzVrStF8QR6zY3ksVvBbrLI8tsJt8cO7H3BjOSB14OSx/ixXb0UwAdKKKKACiiigAooooAKKKKACiiigAooooAKKKKACiiigAooooAKKKKACqeo/wAFXKp6j/BTQFOiiiqA1o/9Wv0Fcv8AFySSP4b63JFH5kiwAquM5O4cV1Ef+rX6CuF/aDa6T4LeKns1ka4FixjEYJbOR0ArOV7Ow1ueHeEviR8Qzb6/pOqXNldWpTZpclrIIJoGBzjCkNjHXJ7e9eYeMLcxrq03iKe4v9RuEYpJc3BLgAEevHUcnnivN7ibxbDqZvJrfWbhvlCtHCw2r/GoyPpjqKz9RutfuIZPM0vxGWaAoSyEjeQQxxt6EbePY158aVWb956HY68U72P1G0LnRLHH/Pun/oIrm4ND8Sf2zcXl1exujXqTxCO5kVQgikUqV6YyU45GQT1rovDQYeHtODAhvsseQRj+EVoV6Jx3PP7Lwrrg0WNZmgi1GGG48qZZSWV2UKo3Y+7zIT/tEGrnh3RfElrrLXE8ltbw/ZREmDvAx5fylBtHG1+RgAsx/ixXaUUCOH1rw5r000wsLplDSTtbyvduWt2YLhhnJPR1x2DcVp+H9Hv7O6tLiUmGJFnU2wuGdI1ZlKKB0OMNzjjOOldLRQtBWCiiigYUUUUAFFFFABRRRQAUUUUAFFFFABRRRQAUUUUAFFFFABRRRQAVFdf8e7/Spaiuv+Pd/pQBmUUUVYF/T/8AVH61Zqtp/wDqj9as1L3A+VPiDo+m6n8adYuF0TVru8ilORE58mZlRTj/AL5J6Y5HvWE/hGXUdR1FNQ8Ia7HaTrtZft4VSV6ffJIHPb3rufiHpnxSuPiHqq6TBrDaLNNviaJAUACgYB6jnNefa/ofxjk1R2tfC3iZIJEwCrbwTjqcHK9+xrJ0Kbd2ilOS0R69+zjpGo6HqM1g1mlhYLanED3Xnyb9wwc44GK9M8Xadq1/ewnToI1WOCXE/wBoKPvZGUIRj7vIJx3A9K8g/Zk8PfEnR/Fuoy+MEuRp7WWyAzxEMH35xuPXivoWqjCMVaKsK76nna+Ftc+xvHJGGZ7QRt+/Q8hgUVcocLwdykkHtjrVmbw/4hd5GZLdpWkDNIJyAxEgZGA/h2KCg68Gu7oqhHNeINI1e7eCWK5ErJHIkqCRoklUuh2bckZKqy7uvNZFp4Z14W97HNNsd4ZRE8d24PLK0MZxggRgFfcMe2a7yigAooooAKKKKACiiigAooooAKKKKACiiigAooooAKKKKACiiigAooooAKKKKAMu4/17/wC8ajqS4/17/wC8ajqwCp7L/j5X8f5VBU9l/wAfK/j/ACoYGjRRUN5c29pbtcXU8UEKDLSSOFVR7k8CpSbdkJtLVk1ZPirxBY+G9NS/1ATGJ50gURJuO5zgdSAB9au6ffWWoW4uLC7t7uEnAkgkDrn6g4rmPitYpqWg29rJCJ0a6UmI5w5AOFOOxOM1UYXlyvT1M6lXkpuaV/Qm0Tx5oeta2NJ00XdxL5s0RkEQEatFtL5JOekiEcchhXR3VxHb+UZN2JJBGCBnBPTPoK8p8JeGvseLzRobKzZYzFE0MojcEJsbcvqxWM8/3RV3xFrOoSS6d4duNT8u8/tSJ7maKMsGRZlYRjH3eMA5PfFVVhGnFyclZGGGxUq9RU/ZyTfdf101PTm3FSFbafXGaZsm/wCew/74qj4nW+fQLxNNmlhuzGfKeJAzA+wJH8x7VxE9t8Q72RxIktlavHAsSQ32ZYWjZN5LYG4OrSd8/IOBWR2Houyb/nsP++KNk3/PYf8AfFctrF145t9XmXS7HT7jTYseWJFPmygJGfvbwASxkHI/hBrDluvirO4uFtbCDYHeO3EXyyFWl2q58zI3L5QwDwcn2oA9F2Tf89h/3xRsm/57D/viuYurjxonid1tbOzfSC0GTJkuQWUSBTuGMAs3IOduO9ZVxN8TLfWtRmtYLC8tRvS1imTYpH74och8/wDPIHI5yenWgDvNk3/PYf8AfFGyb/nsP++K5DVLjx1Lo1nHBa2sd5Lalrh4FPyzB1wo3N8g27uSG54461TGrfExmmP9h6aih28oFCWK5Xbn95gHBZfqM8CgDu9k3/PYf98UbJv+ew/74riptR+I6ONulaY6nJOEPyr5hBP+s5YIFIXgMSfmXFSadffER76A3un6VHamVRKqo2/ZvQFgfMwDtZ2xg4KY5zmgDsdk3/PYf98UbJv+ew/74rmfEdx4yje1bQre0kJ81ZvtEZ2r+8j2HaHGfk8zv/hWLPqvxNtDNJJpumSwK0shJicsqfKVVQjfMQpPXliMcdSAegbJv+ew/wC+KNk3/PYf98VwOm618R7zTYbpdIsVM94qIHt2jK22/BkZWkyG2ncF9sHrUVpqHxStdNE11p+nXEkdtG0u+Mhnl8tt+Nr8AOFOADnJxjsAeh7Jv+ew/wC+KNk3/PYf98VxUGueOLrQNMvLLSLdrme5cT+fbtCFgDYVthfcrFecc9MdxUUeqfE5ntwdG0lVZ4POZ1cbFKfvMAOcnd0PQAjOeaAO62Tf89h/3xRsm/57D/viuEbUvic1oxj0nSvPEW4bomClwJeMebn5sRY9Nxz6CRr74mm+khXT9EWBcBJjG5LfvQC23zMD93k7c5zg57UAdvsm/wCew/74o2Tf89h/3xXIeHr7x0uqRR63p9u9pLI28wRgNCCF24bfgqCSDxn8s1W1fUPiPDf3smn6dZTW6faI7RPK4kP7swu5MgOMeYDjGeOKAO42Tf8APYf98UbJv+ew/wC+K4DUr34oTWM0UWm6fC8ok2PCMvFh3CDmTByoQ7u2funtKNS+JUyXZbSNOt4w2IfkLSbS2M48wDIHvg5z2wQDutk3/PYf98UbJv8AnsP++K5zwbeeKPsUkHiOxBnijTy5YgB5mI03BvmOW3l+QAOK6GynknVjJay25BGA5HPHsfwoAkRZAfmkDD024qtqP8FXKp6j/BTQFOiiiqA1o/8AVr9BWX4w1YaF4Z1DV2h88WsJkEecbj2GfrWpH/q1+grlvi7/AMk213/r1P8AMVhVbjTk12OrBU41cTThLZySfzZ5R/wvXVv+hc0z/v63+FH/AAvTVv8AoXNM/wC/j/4V5HRXyX9pYr+f8j9x/wBUsn/58L75f5nr/wDwvnWv+gBp/wD3+ej/AIXzrX/QA0//AL/PXkFFH9pYr+f8g/1Syf8A58L75f5nr/8AwvnWv+gBp/8A3+ej/hfOtf8AQA0//v8APXkFFH9pYr+f8g/1Syf/AJ8L75f5nr//AAvnWv8AoAaf/wB/no/4XzrX/QA0/wD7/PXkFFH9pYr+f8g/1Syf/nwvvl/mev8A/C+da/6AGn/9/no/4XzrX/QA0/8A7/PXkFIelH9pYr+f8g/1Syf/AJ8L75f5nsH/AAvnWv8AoAaf/wB/no/4XzrX/QA0/wD7/PXPf8In4fvLW1+zakYJBFG9yVYSMC0SNt2kjnLHocYBHWsrwv4bsb6/P2rUoWhimiyqNgOhcBgzEjacdhmup18cpKPPv6Hjxy7hxwlN0Lcu697rt1tqdt/wvnWv+gBp/wD3+ej/AIXzrX/QA0//AL/PXMQeEdFkb7YNaLWpcFYDGA2MnIchvlHGARmkHg7SJrqR115YoHMjwxpGHcIrhSMbuoLfiFJo9vjrfF+RP1Hhq7vR28p/cdR/wvnWv+gBp/8A3+ej/hfOtf8AQA0//v8APXnENnp76DLNlvtcWoRwbjINrxsH529RjaOc9+1dJeeENDk8ySHVzAIvNEmyNXDFZWUbRvyFAAJ5JwQeamGJxs/hn+RtXynh/DtKpQtrb7T/ACfmdH/wvnWv+gBp/wD3+ej/AIXzrX/QA0//AL/PXJnwjpPmRxx668km9QytEqgjzI0bBDH/AJ6ZHH8JqpqXh2zt9MmvI5ZGLWzTqrYBgZZFXYwzk5DYzxk9O9OWIx0Vdy/ImGWcOTajGjvp9pfmzt/+F861/wBADT/+/wA9H/C+da/6AGn/APf568gorm/tLFfz/ket/qlk/wDz4X3y/wAz1/8A4XzrX/QA0/8A7/PR/wAL51r/AKAGn/8Af568goo/tLFfz/kH+qWT/wDPhffL/M9f/wCF861/0ANP/wC/z0f8L51r/oAaf/3+evIKKP7SxX8/5B/qlk//AD4X3y/zPX/+F861/wBADT/+/wA9H/C+da/6AGn/APf568goo/tLFfz/AJB/qlk//PhffL/M9f8A+F861/0ANP8A+/z0qfHrWN67/D9gUz822Z84/KvH6Kf9pYr+f8gfCOT2/gL75f5n2vYXC3dlBdKpVZo1kAPUAjP9addf8e7/AEqr4d/5AGnf9esX/oAq1df8e7/Svr4u6R+D1FaTSMyiiitCC/p/+qP1qzVbT/8AVH61ZqXuB5rrPxIvLPVbm0g02B44ZCgZ3OTjvxVX/haOo/8AQLtP+/jVx3iP/kYNQ/6+X/nWfXytTH4hTaUvyPzivnWOjVklU0u+i/yPQf8AhaOo/wDQLtP+/jUf8LR1H/oF2n/fxq8+oqP7QxP835GX9uY//n5+C/yPQf8AhaOo/wDQLtP+/jUf8LR1H/oF2n/fxq8+oo/tDE/zfkH9uY//AJ+fgv8AI9B/4WjqP/QLtP8Av41H/C0dR/6Bdp/38avPqKP7QxP835B/bmP/AOfn4L/I9B/4WjqP/QLtP+/jUf8AC0dR/wCgXaf9/Grz6ij+0MT/ADfkH9uY/wD5+fgv8j0H/haOo/8AQLtP+/jUf8LR1H/oF2n/AH8auR0i0iuLa4kMJuJkZQkQlCcHq3vWrLoGmzTu8GoeVEqjMe0M27amdvzcj5j+RreOIxcldS/I66ePzSpFSjU/L/I2f+Fo6j/0C7T/AL+NR/wtHUf+gXaf9/GrDh0GxNtdK16DKixvHJwA+QxIQbueg646Ux/DkPHl6gCc/MrBQQAcbvvfd9Kftsb/ADfkV9bza1+f8jf/AOFo6j/0C7T/AL+NR/wtHUf+gXaf9/Grm30/TU1dLYNK8Eln5quzhcP5RbtnIyMY4p+l6RY3lhCZLoQzyAYYYwv7zaS2W9PTFKOIxcnyqfft0JWPzOT5VV117dLeXmdD/wALR1H/AKBdp/38aj/haOo/9Au0/wC/jVg/2DpobDarKOuB5K5HKjn5uvzfoaVNBtdyZmZivl7lXH73ecEg57ZAxz0p+3xn835FfW82v/E/9JN3/haOo/8AQLtP+/jUf8LR1H/oF2n/AH8auCnQRzyRhgwVioPrg1HXP/aGJ/m/I4nnePTt7T8v8j0H/haOo/8AQLtP+/jUf8LR1H/oF2n/AH8avPqKP7QxP835B/bmP/5+fgv8j0H/AIWjqP8A0C7T/v41H/C0dR/6Bdp/38avPqKP7QxP835B/bmP/wCfn4L/ACPQf+Fo6j/0C7T/AL+NR/wtHUf+gXaf9/Grz6ij+0MT/N+Qf25j/wDn5+C/yPQf+Fo6j/0C7T/v41J/wtHUv+gXaf8Afxq8/oo/tDE/zfkH9uY//n5+C/yPdPAniKTxJpk1zLbLBJFL5bBWyDwDn9a6GuB+Cf8AyBL/AP6+v/ZFrvq+jwk5VKMZS3PvcrrTrYSFSo7toy7j/Xv/ALxqOpLj/Xv/ALxqOuw7wqey/wCPlfx/lUFT2X/Hyv4/yoYGjXi37UFrqE9pozO1yuiK8n2p4U3eXJgbGZe4617TTZEWRCjqrqRgqwyDXXluNeBxMa6V7f8ADff2OPH4T65h5Ub2ufP/AOzKl63ia/l063mi0FLXZJJJn9/NuG1j2zjdwOgwOa9i8aSaWthFHqt8lrEX3DI3FyO2O9bkMMcKBIo0jQdFUYH5Cud8d2t7dQWq2S2DFZCzi6iL5HHTBGK2zHHxzDFutKPKn59u77/I5sLhKmAwfsqb5pLy7+V9vmeZat4j0v7W1tosaqpYK+oXVvjyiSMFFAzngYyOw44q/o1lFHq1sYLSK5R7mIvKZvPIIcHPP3eeegOay/FOi6lLcoJNGeSQOSTZQs0WzAAzuzluOoHas3w34VuIvEOnXsOg63YkX0TSPHeOFIDgksjcbfXivJxeOoXVNUpW8knr56p/gdGAwONpylWq1VKT035bLsl/Tb+R9B3scklnNHDI8UjIwV0xuU44IzxmuJvV8bfZbqPTmeW4ksIctcN5QglCDf5Z2sHZue2AevpXeiinY7Ti7G38SXE7RTXWoIhvI380YjCLgmSPBB3KMABgBnd7Gnxp4mj13TUaW8ktRcXPnkhdrxmVtm4gcYTbj1B9c12NFMVgHSiiigYUUUUAFFFFABRRRQAUUUUAFFFFABRRRQAUUUUAFFFFABRRRQAVT1H+CrlU9R/gpoCnRRRVAa0f+rX6CsXx9pdzrfg7VNKs9n2i5gKR7jgFuoBPbpVlJ5kUKr8fSl+1T/8APT9BUShzRcX1NKNWVGpGpHdNP7j5u/4VF4+/6A0f/gZF/wDFUf8ACovH3/QGj/8AAyL/AOKr6R+1T/8APT9BR9qn/wCen6CvK/sSh3f3/wDAPtf+IgZn/LD7n/8AJHzd/wAKi8ff9AaP/wADIv8A4qj/AIVF4+/6A0f/AIGRf/FV9I/ap/8Anp+go+1T/wDPT9BR/YlDu/6+Qf8AEQMz/lh9z/8Akj5u/wCFRePv+gNH/wCBkX/xVH/CovH3/QGj/wDAyL/4qvpH7VP/AM9P0FH2qf8A56foKP7Eod3/AF8g/wCIgZn/ACw+5/8AyR83f8Ki8ff9AaP/AMDIv/iqP+FRePv+gNH/AOBkX/xVfSP2qf8A56foKPtU/wDz0/QUf2JQ7v8Ar5B/xEDM/wCWH3P/AOSPm7/hUXj7/oDR/wDgZF/8VR/wqLx9/wBAaP8A8DIv/iq+kftU/wDz0/QUfap/+en6Cj+xKHd/18g/4iBmf8sPuf8A8kfN3/Co/H3/AEBo/wDwMi/+Ko/4VH4+/wCgNH/4GRf/ABVfSP2qf/np+go+1T/89P0FH9iUO7/r5B/xEDM/5Yfc/wD5I+bv+FR+Pv8AoDR/+BkX/wAVR/wqPx9/0Bo//AyL/wCKr6R+1T/89P0FH2qf/np+go/sSh3f9fIP+IgZn/JD7n/8kfN3/Co/H3/QGj/8DIv/AIqj/hUfj7/oDR/+BkX/AMVX0j9qn/56foKPtU//AD0/QUf2JQ7v7/8AgB/xEDM/5Yfc/wD5I+bh8I/iArBl0dARyCLyLg/99U9vhT8RW8zdpm7zTukzfRHec5y3zc819Hfap/8Anp+go+1T/wDPT9BT/sWh3f3/APAJfH2ZP7EPuf8A8kfN3/Co/H3/AEBo/wDwLi/+Ko/4VF4+/wCgNH/4GRf/ABVfSP2qf/np+go+1T/89P0FL+xKHd/18iv+IgZn/LD7n/8AJHzd/wAKi8ff9AaP/wADIv8A4qj/AIVF4+/6A0f/AIGRf/FV9I/ap/8Anp+go+1T/wDPT9BR/YlDu/6+Qf8AEQMz/lh9z/8Akj5u/wCFRePv+gNH/wCBkX/xVH/CovH3/QGj/wDAyL/4qvpH7VP/AM9P0FH2qf8A56foKP7Eod3/AF8g/wCIgZn/ACw+5/8AyR83f8Ki8ff9AaP/AMDIv/iqP+FRePv+gNH/AOBkX/xVfSP2qf8A56foKPtU/wDz0/QUf2JQ7v8Ar5B/xEDM/wCWH3P/AOSPm7/hUXj7/oDR/wDgZF/8VSp8IfHrOFOkRICcFjdxYHvw1fSH2qf/AJ6foKPtU/8Az0/QUf2JQ7v7/wDgCfiBmf8ALD7n/wDJFnSrdrTTbW1chmhhSMkdCQoFSXf/AB7v9Kpfap/+en6CmyTSSDDNkV6yjY+Ibbd2R0UUVQi/p/8Aqj9as1W0/wD1R+tWHZVUsxwBUvcDyHXvA3iOfWrye3s45YZZmdHEyjIJz0JzVH/hAfFP/QPT/wACE/xr2j7TB/z0/Q0faYP+en6GvMllNGTb1/r5Hz0+GsJOTk3LXzX+R4v/AMID4p/6B6f+BCf40f8ACA+Kf+gen/gQn+Ne0faYP+en6Gj7TB/z0/Q0v7Ho93/XyJ/1Xwf80vvX+R4v/wAID4p/6B6f+BCf40f8ID4p/wCgen/gQn+Ne0faYP8Anp+ho+0wf89P0NH9j0e7/r5B/qvg/wCaX3r/ACPF/wDhAfFP/QPT/wACE/xo/wCEB8U/9A9P/AhP8a9o+0wf89P0NH2mD/np+ho/sej3f9fIP9V8H/NL71/keL/8ID4p/wCgen/gQn+NH/CA+Kf+gen/AIEJ/jXtH2mD/np+ho+0wf8APT9DR/Y9Hu/6+Qf6r4P+aX3r/I8X/wCEB8U/9A9P/AhP8aP+EB8U/wDQPT/wIT/GvaPtMH/PT9DR9pg/56foaP7Ho93/AF8g/wBV8H/NL71/keL/APCA+Kf+gen/AIEJ/jR/wgPin/oHp/4EJ/jXtH2mD/np+ho+0wf89P0NH9j0e7/r5B/qvg/5pfev8jxf/hAfFP8A0D0/8CE/xo/4QHxT/wBA9P8AwIT/ABr2j7TB/wA9P0NH2mD/AJ6foaP7Ho93/XyD/VfB/wA0vvX+R4v/AMID4p/6B6f+BCf408eB/FwKEWZBThCLlPl+nzcdTXsv2mD/AJ6foaPtMH/PT9DR/ZFHu/6+QLhjCLaUvvX+R4v/AMID4p/6B6/+BCf40f8ACA+Kf+gen/gQn+Ne0faYP+en6Gj7TB/z0/Q0f2PR7v8Ar5B/qvg/5pfev8jxf/hAfFP/AED0/wDAhP8AGj/hAfFP/QPT/wACE/xr2j7TB/z0/Q0faYP+en6Gj+x6Pd/18g/1Xwf80vvX+R4v/wAID4p/6B6f+BCf40f8ID4p/wCgen/gQn+Ne0faYP8Anp+ho+0wf89P0NH9j0e7/r5B/qvg/wCaX3r/ACPF/wDhAfFP/QPT/wACE/xo/wCEB8U/9A9P/AhP8a9o+0wf89P0NH2mD/np+ho/sej3f9fIP9V8H/NL71/keL/8ID4p/wCgen/gQn+NH/CA+Kf+gcn/AIEJ/jXtH2mD/np+ho+0wf8APT9DR/Y9Hz/r5C/1Xwf80vvX+RzHwy0PUND0i4i1GNY5Zp94QMGwNoHJHHausqNJ4nbar5NSV30qSpQUI7I93DYeGHpRpQ2Rl3H+vf8A3jUdSXH+vf8A3jUdbm4VPZf8fK/j/KoKnsv+Plfx/lQwNGiikJA68VAC1R1fWNL0iNZdUvrezRskNM4UHHXr9RVxWVgCrAg9COa+dP21oNYuovCMOmLctAZrlrsRZwEHk8sO+OaT9bepUVd7X9D6MRlZA6kFSMgjoRWVf+JNAsNWTSb3WLK3v5FR0t5JgsjKzbVIB9W4HvVzS9q6ZaKGBAhQA4xn5RXy/wDtAabdah+1N4Tmt7cSpDDp7sxkC7Ql4xY4PXAYce9Vpq2yVdtJI+qG3FflIVu2RkUzbcf89Iv+/Z/xrN8YnVh4Zvv7BbZqZjxbNsD7WJHODwcc1x8evfEWN5mbw6JHuZ1EMbKNlrH5aBssp+Y+YWbnqoPIPFSB6FtuP+ekX/fs/wCNG24/56Rf9+z/AI1xGgax47/sq9k1LRIXudnmWo2mPLGUqUYZ6BcMO+KG8RePo40z4TgmlIDBY5CquePkyT8h+8dx44A6mmB2+Lj/AJ6Rf9+z/jRtuP8AnpF/37P+Nebvr3xJfz44/D8YV5N0U5VlZUxH8qoQe5f7xBPbpTr/AMZeNNJ0pbvUfDtvEhCrvZmJD7CcEA8lmwox0zk8CgD0bbcf89Iv+/Z/xo23H/PSL/v2f8axbzVNaj00TwaaHmMkCsnlsfLRwvmNgcvtyeBzxWEniDx9LKqJ4XtolyNzSs3yksAV4PO3JO4cMBx0oA7fbcf89Iv+/Z/xo23H/PSL/v2f8a88g8Z+NpoLyWLwf5pt8xmNC24S+UWC8/e+fapI4Geanh174hR3cyy+HbeeONpTuGUDKsoCqpJ6shznpxQB3m24/wCekX/fs/40bbj/AJ6Rf9+z/jXnv/CVeLNX8IXl5pOlgX0V8kKeShIKBVaTAbqQxaPI4zycDJG1qGueJo47Z7XQWIks0lcOrOyyE4ZCF7qOcfxZwvSgDqNtx/z0i/79n/Gjbcf89Iv+/Z/xrhH8R/EIRyS/8IjbfLAXWLzGLM/khtuc4/1hK/QVLceIvHVsJd/hWK5OJBEYGblg2EBz0DAE57cDvQB22Lj/AJ6Rf9+z/jRtuP8AnpF/37P+NcRBr/jj7cq3XhpEgIj3yR5cLu5OFzkkcL6A89BVQ+JPiJJM8q+F40hAbyo9rbnIdsFiT8oK7OPXODigD0Lbcf8APSL/AL9n/Gjbcf8APSL/AL9n/GuL0HxX4iufGUGgapo0FrmKZ5WQsSFRyqSegV8AgHnmu5oAi23H/PSL/v2f8aNtx/z0i/79n/GpaKAIttx/z0i/79n/ABo23H/PSL/v2f8AGpaKAIttx/z0i/79n/Gjbcf89Iv+/Z/xqWigBiCXPzuhHspH9araj/BVyqeo/wAFNAU6KKKoAooooAKKKKACiiigAooooAKKKKACiiigAooooAKKKKACiiigAooooAKKKKACiiigAooooAKKKKACiiigAooooAKKKKAL+n/6o/Wn3v8Ax7N+H86Zp/8Aqj9afff8ezfh/Op6gc74h1aHRdN+3XCF081I8B1QAs2ASzkKB6kmsqHxx4edFEl20Nx5SSNbsP3illVghA/iw6n6EVvXtra3sSxXUaSosiyBSeNynIP51ljwvoCwTwJaukVwuyVEupVVhgDGA3HAA47ADoK11FoL/wAJRo+9o1mnaQOyJGIW3SsrMrBB/Fgo2f8AdNRnxhoG1mF6zKMbGEbbZCSgwpPU5kj/AO+hTbPwlolvEytHLI5lkkWT7RIrJvkd8IQ3yAb2Hy4z361Yk8N6E8CwfYwkaq6gRzOmFbZuHysOD5acf7PuaNREUPi/w/Pe/YoL8S3PnLB5SDLFzux/6A//AHya3qxU8M6EkIhW0KwiRZBELmQIGXphd2AOemMe1bJYE53D86BhRSbl/vD86Ny/3h+dAhaKTcv94fnRuX+8PzoAWik3L/eH50bl/vD86AFopNy/3h+dG5f7w/OgBaKTcv8AeH50bl/vD86AFopNy/3h+dG5f7w/OgBaKTcv94fnRuX+8PzoAWik3L/eH50bl/vD86AFopNy/wB4fnRuX+8PzoAWik3L/eH50bl/vD86AFopNy/3h+dG5f7w/OgCa1/4+E+tadZdoR9oTkdfWtSs57jRl3H+vf8A3jUdSXH+vf8A3jUdMYVPZf8AHyv4/wAqgqey/wCPlfx/lQwNGvGf2m77VorbR9Pt759P026aT7ROCwUyADYjFeQDzXs1VdT0+x1O0ez1C0gu7d/vRTIGU/ga68txccHiYVpR5kun9dtzjzDCyxWHlSjKzf8AX4nhX7NWp37+Jr7SbS4urvSIrTfLJKxK+duGCoP3QRu46nGag/bL8S6j4eTwmlj5eLyW5STeucAeTgj35Ne76No+l6NbfZtJ0+3soSclIYwoJ9Tjqa+ef23iY5/BE62z3Dwz3TqoXcnBt8lx6Yz+OKvN8VRzHEyqeztF9H1t1fS7ZOU4ergKEYc+q6rpfset3lxbQ/ZhdahtYWkZVFtiwRCoxnB5614z8VV0Jv2pPDLeJJ7yQDTLBrWS1QgNObuTy9wHRc4z2r6M0m3kXSNNWOZiqQpuL/MzDaO9fM37Ssdqn7S/gi4S+YXjy6ZG9sFIHl/a3IbPfJ4x7V5tFKMr21fzPQm3JWvoj6b8SzX0GiXMumpvulUbOM4GQCwGDkgZOMHOOhrkZ9T8aG0vfsFpNc3D2qNEHVEFuw6n5o1Dsw+YDPsQtegUUEnD3dx4yhRZrSO4uUku4VdJFhVoYht8zaAo3bmZhk5wFyOTVSXUvHK21sttby3EazyLPeCNA0q7eCsbIpABz1HJUDJBzXodFMVjh5JvEzWLXS6leRBIGIL2iHzCZ8RnaIiwYxjnggbs7Riuv0x5pdOtpbmJoZ3iRpY2IJRiBkHHGQfSrNFAwwKMD0oooAMCjAoooAMUYFFFABgUYHpRRQAYFGB6UUUAGKKKKACiiigAooooAKKKKACqeo/wVcqnqP8ABTQFOiiiqAKKKKACiiigAooooAKKKKACiiigAooooAKKKKACiiigAooooAKKKKACiiigAooooAKKKKACiiigAooooAKKKKACiiigC/p/+qP1qeQAqAQCMjrUGn/6o/Wp36D6ipe4CeVH/wA80/75FHlR/wDPNP8AvkVQ8Rw3c+mGOz3s3mIZESTY8kYPzKrcYJHfI+orJ0lPFX9uuLgxW+joy+TG215doRgQWyScnacnBHI5HJQHS+VH/wA80/75FHlR/wDPNP8AvkVxt5F8QYtOla2urOe7kjGxTEgWJ+DnqNwzkdRxzyRgz6TF42i1W2S8mtjYCeYy7Yw5aMklBuLArgEDgNyPTmi4HV+VH/zzT/vkUeVH/wA80/75FPHSigBnlR/880/75FHlR/8APNP++RT6KAGeVH/zzT/vkUeVH/zzT/vkU+kPSgBvlR/880/75FHlR/8APNP++RXHXVv4vt4EXS41+2tcn7VPcSrJFMmeCilvkGOwHBGMN96tDVl8UKIlsZBIBbpvcJHlpNw38MRztzt7Z6kUXA6Hyo/+eaf98ijyo/8Anmn/AHyK4+K38dIxT7RbDeHbfhWVSS2OvOR8mAOOGz2z2SghQCcn19aBIb5Uf/PNP++RR5Uf/PNP++RT6KBjPKj/AOeaf98ijyo/+eaf98in0UAM8qP/AJ5p/wB8ijyo/wDnmn/fIp9YOuLrX9pA6bH5kUkUahmcBI2Em5iwyDyvAwDz1oA2/Kj/AOeaf98ijyo/+eaf98iuOSPx9JK6m6t4UMCbd1vGSJNy7yWDem/A29CCSDxVi3HjQ6pZefJbpaCZvtYEKNuTA27DvBUdckgnOMDHNAHU+VH/AM80/wC+RR5Uf/PNP++RXDX/APwsCeC5nsPLjlSaZbZZVQfLlgjFcjcuAnUg8sfTOnocPi+LWwupXUMunfvmOIU3ElyUG4MCAFIA+U5wcnplh0Om8qP/AJ5p/wB8ijyo/wDnmn/fIp9FIBnlR/8APNP++RR5Uf8AzzT/AL5FPooAYY41wVRQcjkCn0j9B9R/OloAy7j/AF7/AO8ajqS4/wBe/wDvGo6sAqey/wCPlfx/lUFT2X/Hyv4/yoYGjRRRUAFcl8QfAWl+NXsm1K91G1NmkqIbORE3LJs3Btyt/cXpjvXW1ynxH+IPhn4f2VpeeJrm4giu5Wih8m3eUlguTwoOOKUkmtRqTjqmdPbQrb28UEedkaBFz1wBiuA8bfCHwv4u8f6Z421S41RNT03yPISCZFiPkymRdwKEn5ic8jiuck/aa+EsbbX1bUlb0OmTf/E1Y0j9o74V6rq9lpVnq1+91e3EdtAradMoLuwVQSVwOSOaal1RHNHuel+J9Uk0XQ7jU49OvNSeELi2tIy8smWA+UDrjOfoDXD/APC077/om/jP/wAF7f4V3fiPVrfQ9Du9WukkeG1Te6xjLEZxgfnWa3jTw3FCj3Opw27tgGN8llbDHacA8gI+f90100KtGCaqU+Z+rRtCUEvejc5b/had9/0Tfxn/AOC9v8KP+Fp33/RN/Gf/AIL2/wAK6efxx4ZhuIYG1JCZQWRwjeWQHCE78bSMsO9SReNfC8srRx6xbs6xGVlw2VUFgSRjj7jcdeDW31jC/wDPn/yZl+0p/wAn4nKf8LTvv+ib+M//AAXt/hR/wtO+/wCib+M//Be3+FdBB8QvCsrOBqSBQC0bYJ85dgfcmMlhtOau3XjDw5aW9lPd6pFbrfQC4thIGDSIQCCBjOeRx1o+sYX/AJ8/+TMPaU/5PxOS/wCFp33/AETfxn/4L2/wo/4Wnff9E38Z/wDgvb/Curg8ZeHri8Ntb6gkoW1ku3lUHy0jQxhst6/vF4+uaWXxl4YiE5k1m1UW4zMcnEY8xo8njj51ZfqDR9Ywv/Pn/wAmYe0p/wAn4nJ/8LTvv+ib+M//AAXt/hR/wtO+/wCib+M//Be3+FdUvjfwm1zFbf29ZLLNII4lZ9u9j0xnqDjg9DTT438Mobz7RqcUAtHKyNJnaQNvzKRwV+defcUfWML/AM+f/JmHtKf8n4nL/wDC077/AKJv4z/8F7f4Uf8AC077/om/jP8A8F7f4V1DeOfCKyxQtr9kJZQ/lpv+Z9rMrYHU8qw464NOTxn4dGjadq1zqCWdtqMRltvPBUsoXcePXHOKPrGF/wCfP/kzD2lP+T8Tlf8Ahad9/wBE38Z/+C9v8KP+Fp33/RN/Gf8A4L2/wrqP+E48KZx/bVvngYw2cl/LA6dd/GOuae/jTwvGivJrVqis5RWYkAkKX6kf3QSD0I6Zo+sYX/nz/wCTMPaU/wCT8TlP+Fp33/RN/Gf/AIL2/wAKP+Fp33/RN/Gf/gvb/Cujfx/4UhnuYbzVorNoGVT9oBj3ZCYK5HP31z6Z5q1N4w8Ox2MF+dTia0nuGt0mRWZPMAJIJA4AAPPSj6xhf+fP/kzD2lP+T8Tkv+Fp33/RN/Gf/gvb/Cj/AIWnff8ARN/Gf/gvb/Cum1Txx4d0+xt7yS8aWK5Mgi8qJmJMZAcHjgjPfFTWvjLwvdfavs+uWchs7c3NyA/MUY6sw6jGOe4o+sYX/nz/AOTMPaU/5PxOT/4Wnff9E38Z/wDgvb/Cj/had9/0Tfxn/wCC9v8ACuoh8b+F5DOP7WhTyHEbmRWQZJUDGRyMugyPWpNF8YeH9WVzbXyKUklQrKChxGzgtg9F/ducnsKPrGF/58/+TMPaU/5PxOT/AOFp33/RN/Gf/gvb/Cj/AIWnff8ARN/Gf/gvb/Cukk8daBvulgnkuRaWMt9OY4zhI48ZHOPmOQQPQg9DU8njXwrHcyW0mt2qSxSGOVWJGxh1Dccfj1o+sYX/AJ8/+TMPaU/5PxOU/wCFp33/AETfxn/4L2/wo/4Wnff9E38Z/wDgvb/Cuy03xToGo3CW9nqcMszyeUseCG37XbbgjIOI3P8AwE1s0fWML/z5/wDJmHtKf8n4nDeDPiJD4i8SyaBL4f1jSLxLf7Ttv4vLJTOMgHnrnn2NdbqP8FcCn/JyMv8A2Lkf/o5677Uf4KWMp04Ti6asnFO2+4q0YprlW6KdFFFchiFFFFABRRRQAUUUUAFFFFABRRRQAUUUUAFFFFABRRRQAUUUUAFFFFABRRRQAUUUUAFFFFABRRRQAUUUUAFFFFABRRRQBf0//VH61O/QfUVBp/8Aqj9ankztyATgg4FS9wMLx/Za7eeGpx4ZuFg1iF0ntPMlaOKR0YHy5COdjcgjmuFh0L4vQsLRNbsnt7Nla1nklJecrGcCTjLAtjcGJ55XAGK9U84f885f++DR5w/55y/98GlYDjvCMXxIXxLu8S3GlPpLWgYrbj5lmODtHAJ2ksNx4ICnAOa7aovOH/POX/vg0ecP+ecv/fBoAloqLzh/zzl/74NHnD/nnL/3waAJaKi84f8APOX/AL4NHnD/AJ5y/wDfBoAloNRecP8AnnL/AN8Gjzh/zzl/74NAHjmj+GfjBpusapqC6tHdxtqU09tb3GpyOjwmUlUwwYJ+7O0AYCkAheMnsvAafEhdbuz4wk0ltO+zR/ZhaHLebk7s8Dt+B4wBznsfOH/POX/vg0ecP+ecv/fBoSAloqLzh/zzl/74NHnD/nnL/wB8GgCWiovOH/POX/vg0ecP+ecv/fBoAloqLzh/zzl/74NHnD/nnL/3waAJa86+J/h/x9qviPTrrwhrn9m28VpOku+dhGJSjhCYxw+WK8tnbtyMGvQPOH/POX/vg0ecP+ecv/fBosB5x8PvD3jqz12zl8R3TfYU0Z7W5VNVuJvMnMilHAd2w4QMC4IOT1PG2paeD/iLbzaXDH4gYaYtvefbIn1S4luFmlWTy8SvuLqhMQXJBGGPJxj1Lzh/zzl/74NHnD/nnL/3wabBHAeEtF8e2fiHT11e/wDP02GJJZ5jfM7SSfZY4mi2EcjzFaTdnkt0zXolRecP+ecv/fBo84f885f++DSAloqLzh/zzl/74NHnD/nnL/3waAJaKi84f885f++DR5w/55y/98GgCR+g+o/nS1GJN5CiNxz1IxUlAGXcf69/941HUlx/r3/3jUdWAVPZf8fK/j/KoKnsv+Plfx/lQwNGqWtatpui2LX2q30FlbLwZJnCjPp7mrteO/tKaFqepwaRfRWt7e6ZamQXUVoN0iFgNsgXvjB/Pt1rry3C08XioUakuVPr/XfY48wxM8Nh5VaceZroen+H/EGjeILVrnRdStr6JTtYxPkqfQjqPxr5+/b0Z18J+GGjOG/tCXBx/wBM62v2cdH1pPEt5q39mz6Zoy2ht40lQqZm3AhjnG4jByenOBWR+3jC0ng3w+w6R3sjn6bVH9arN8FTweJlRpy5l/WjtpcwwOLqYrCe1nGz/rVHyQ+j6lMzSfu2AXO4yqMjtjnmtn4c6bfW3xM8KtcW0iKuuWWWI+X/AF6d+lZ91d6rBFiSOVVZBhtxIx25zjvWv8OtRvLn4l+Fo5ZD5Z1qy+XOek6eteXFlq1z9HdYjt5NMuFu7Y3MAQs8KrkvjnAHc8VxV3deC/tN5qU+gs07JBPK7CMM4mBQNguMACVgx4HzNyTXb6ncwWen3F3dNtt4YmklPooBJ/SsDy/DLIRcXS2UqQpE0E175ckEfZMbvkDBeR/FjvV9T0DGaXwUXNn/AGC0i2czxeVhGWNNy5cLv4i3bMDHfIXqakij8Ete2+lyaKIru5uDbiNtrOGjy+8srnjLnDZJySOoOJdVu/A9jqv2S9mxdBbZ0+dyDFKZFiVTnHl/u5Dt+6oBJx1pbfVvhrZ29rcf8JJ4eZIMXFvcT6pE5RSWUMrs2dpIcDnGd3vTEbMHg/wzCkaxaNaosYUKqghcKAFBGcHGBjPoKkm8K+HppbSWbS4JHs0SO3LZPlqmdoHPbJ/Om3Hi7wrbGVbjxNosJglEEoe/iXy5CMhGy3DEc4PNXNb1nTtFit5dRuFgS4uEt42boXbOM+gwCSTwADQMrW3hbw/bPM0Gk20ZmieGQAcMj7d4x0+baufXAqu/gnwrJCIX0aBowGAVixwGYs3fuWJPrnmnR+NfBzoHTxZoLKYfPBXUYSPK4+f733eRz05q7p2vaJqTRrp2sadeGQZjEF0km8bVfIweflZW+jA9xQBm6N4J8P6VdPdQ2zSTmQOjyN/qwOiKBgBBnhenT0FT33g/wzfTSzXej200krFnLA8kjB78ZHBx1HBzW7RQBh/8Ij4c3s/9lQ72zubLbmyxbk5ySCSQT0ycYzUWqeC/Deo6bDYT6bGsNvAbe32EgxIey/8A1810NFAHOWfgjw1a3r3cenK0jeWQJGLBWR94YZ/iLfMW6k9afJ4L8KyEGTQ7R+vDKSMdMY9AOAOg7YroKKAMWXwr4fldJJdMieVCSsrMxkBOzJ3Zzk+WnOf4RUknhvQ5LN7OTTYZIHmM7o+SGcjbk568cemOOla1FAGQ3hnQmtYLV9NhaK3dnjBySGY5Yk5ySTyc5yada+HNFtRdi10+OAXYYTiMld+4kseDwSSckc1q0UAYEngzwvIUL6LatsIIBBxkbe2cdUU/UZ60/T/Ceh2F893bWaqWt3t/LPzJsdy78HklmOTkn8MnO5RQBkQeGdBhgmgj0yARzwtBMDk+ZG2AVYnkjAA+gA6AVWPgzwx5NxGuj2yi5x5p253YbcOueh5HaugooA5rSfA/hzTliZbNri4jLN9pmcmVmbcCSRjnDuOnRjW/aWsFrGY4E2KTkjJPP41NRQB5sv8AycjL/wBi5H/6Oeu91H+CuCX/AJORl/7FyP8A9HPXe6j/AAV6GO3p/wCGJvX+z6Ip0UUVxGAUUUUAFFFFABRRRQAUUUUAFFFFABRRRQAUUUUAFFFFABRRRQAUUUUAFFFFABRRRQAUUUUAFFFFABRRRQAUUUUAFFFFAF/T/wDVH61LdMyQMy8GotP/ANUfrT73/j2b8P51PUCn9pm/56H8hR9pm/56H8hWN4m1iHQdKOoz2808YlSMrFjcNzAZ57DqfYVlyeOtBh1O4sbmYweXMkMUrY2zlgcleeikFT7g1pZCOt+0zf8APQ/kKPtM3/PQ/kK5uLxbosqho5pGDRSTKdoGY0OC3J6Z49j1xUTeNvDiW63TXjC2ZWPn+WfLDBWYqW6bsKeP1osgOp+0zf8APQ/kKPtM3/PQ/kK5G/8AGumL4f1TVNMzevYWLXZjztU4HCk84PuAR19DXmPgf4+ah4nmuI18JW1sYUViftzyZyfaLirdJ+zlVt7q3NKNOVaoqcNWz3z7TN/z0P5Cj7TN/wA9D+Qrk/Avia68RfavtGnx2nkbcbJHbdn/AHlX+tdNWUJRmuaI69GdCbpzVmib7TN/z0P5Cj7TN/z0P5CoaKuyMib7TN/z0P5Cj7TN/wA9D+QqGiiyAm+0zf8APQ/kKPtM3/PQ/kKhoosgJvtM3/PQ/kKPtM3/AD0P5CoaKLICb7TN/wA9D+Qo+0Tf89D+VQ0q/eH1osgM9fE9u43Rf2hMnaSLT5nRvcMEII9xS/8ACSx/88dV/wDBZP8A/EVT8Nz/AGfwbpUvls/+hwjA6/dFXl1Bcyb4ZESOPzC2CeMZ9K6J04KTSi9PP/gHLCpOUU3Ja+X/AARv/CSx/wDPHVf/AAWT/wDxFH/CSx/88dV/8Fk//wARTIdb02QA+eUBRXBZeCpJAORkHkH8qdNrOnRw+ctyko3hMRnJySB+XPWl7KN7cj/r5D9o7X5193/BF/4SWP8A546r/wCCyf8A+Io/4SWP/njqv/gsn/8AiKR9Y0xUZheRuVUttU5Yge1NbWrNJ7WBxMHuY0kj+XjDHAzz+fpQqcf5H/XyBza+2vu/4I//AISWP/njqv8A4LJ//iKP+Elj/wCeOq/+Cyf/AOIpzappyqWa8iAHUk++KR9W01F3NfQqMAjLdf8AOR+Ypckf5H/XyHzS/nX3f8ET/hJY/wDnjqv/AILJ/wD4inR+JIGljjY30JkYIrT2MsaljwBuZQMk9Oac2pWK/euoxzjk1T8RyJLo8MkbBla9tMEf9fMdONODkouL1/rsTOc4xclJO3l/wToLaeVplVmyD7VerMtf+PhPrWnXJJanWZdx/r3/AN41HUlx/r3/AN41HTAKnsv+Plfx/lUFT2X/AB8r+P8AKhgaNFFFQAV88ftxhW8F6QpYLmeTGTjvHX0PVLVdJ0vVoli1TTrW9jU5VbiJZAD6gGgmceaLR+Ykk0pDI1zGVJGR5i81tfDQL/wsvwswkjONbsuA4z/r0r9D/wDhCfB//QraL/4Ax/4U+Dwf4Ut5454PDWjxSxsHR0s4wysDkEHHBBpJHMsM09y9r0Fjc6RcxamVFlt3T7zhSincQ3+zxyO4yKxYNC8OR6lJeQ3Ijmgld1VZgFt2KlG2r0UfN+eK3NZsV1LS7iweRo1nQqWHJH4d/p3rmr/wLDfTme41KbzHZXk2AosrB9x3BWHHoARjjO7Ao6nWJ4u8JeENXvLrXNdk+eLTHsZpTc7UihbcSxHQOAzgN6Mw71ys3hz4StpMsNzqsbQtZJcSs04RzB5ZtlcgAYB8xgMAfM5I5Ndhq/gXTdR8HXnhh5GjtbmJIy4jUt8rbhuyMOM9Q2R19axdX+EulahoX9kvq1+EWwtbFZGCSExwMzfMGGG3FgSDwCi4xigDCu/CXwgt4pLy51pWjurdruMte79tvcucFABnYzOwHXO9hWh4pm+G+t2n9m+KfGJuv7Ng8mdJrkRfvJ0aMTMoUfOVaQAjgAtxxkFz8E9CcXix6xqwW8iggk85kmZEi+75ZZf3bDjDD7pHFbPiP4bWOuM8l1q2oJPLevcSyoVLNG8RhMIyDtURswBHI3E96GBHH8J/BrNFObe4ldXSTf5oG8qsSqSFAGMQrwBjlvU1c8A/D/TPCWpX19bSvNJOkcEAZcC3gRVVUHcsQi7mP3tq+ldhEixxrGihVUBVUdAB0FOpgFFFFABRRRQAUUUUAFFFFABRRRQAUUUUAFFFFABRRRQB5sv/ACcjL/2Lkf8A6Oeu91H+CuCT/k5GX/sXI/8A0c9d7qP8Fehjt6f+GJvX+z6Ip0UUVxGAUUUUAFFFFABRRRQAUUUUAFFFFABRRRQAUUUUAFFFFABRRRQAUUUUAFFFFABRRRQAUUUUAFFFFABRRRQAUUUUAFFFFAF/T/8AVH60+9/49m/D+dM0/wD1R+tSXSs8JVcAkjr9anqBjXdrb3kax3UKyorrIFbpuU5B/OqEHhvQ4DA0GnpCYAqxGN3UqFzgZB5HzHg9c85re+xTf34/1o+xTf34/wBa05kI5yTwr4fkH7zT9/7wy5aeQneQAX+997AGG6jHBFVD4J0U6gk/lsLZFbbahm2FmVlLk5yThm5689a677FN/fj/AFo+xTf34/1ougOfvPD9jJDObeMx3Ulq1qk0kjyFEOMjlvVVJ7nA5riF+GF8o+XW7QfS2kH/ALUr1f7FN/fj/Wj7FN/fj/Ws5whP4jqw2NrYa/s3a/kjkPA3hm48O/avPv4rrz9uNkbLtx9Waumqz9im/vx/rR9im/vx/rVQUYLlRlXrTrzdSb1ZWoqz9im/vx/rR9im/vx/rVcyMitRVn7FN/fj/Wj7FN/fj/WjmQFairP2Kb+/H+tH2Kb+/H+tHMgK1FWfsU39+P8AWj7FN/fj/WjmQFalX7w+tWPsU39+P9aPsU39+P8AWjmQHJaDcaXL4S02zutQtonS2jWRGmRWVlUAghuhz7VdjbQo3kYapaHfH5Z/0mMcYx1GD2rZfR4nYs9vZsxOSWiBJ/Sk/sWD/n1sf+/I/wAK6JV4Nt66nNGlOKS00OfktvDMisrX9p8xy2LtBuOScnnnkn86aLPwyP8AmI25yoU/6avKg5xwemcH8K6L+xYP+fWx/wC/I/wo/sWD/n1sf+/I/wAKPbx7sXsH2Rz0Vr4aiD7NRthuOc/bFyD6jn6/nUzr4edom/tK1BijWOMi7XKKvTBz16/UE1t/2LB/z62P/fkf4Uf2LB/z62P/AH5H+FHt492NUZdkc1cWfh1oAltqVlA6jaji4T5RnOOv+fepXtfDDDaL60UZyALteDxkjnvgZ+ldB/YsH/PrY/8Afkf4Uf2LB/z62P8A35H+FP6xHuxewfZHPra+F1ff9tsi/OWN0mTkY9abqs+mLpNrYWF5bSkXlqI445lZsC4RjgD0AJ9gK6L+xYP+fWx/78j/AAp0ekJG++OC0Rh0ZYwD+gpKvC6bbdgdCVmtFcda/wDHwn1rTqlDayxyq7MhAPbNXa5JO51oy7j/AF7/AO8ajqS4/wBe/wDvGo6YBU9l/wAfK/j/ACqCp7L/AI+V/H+VDAwPirqt/pWh28mn3DW8ktwEZ1642k8flXmv/CWeJf8AoNXf/fQ/wrvfjX/yAbH/AK+//ZGryevmcyrVI12oyaPguIMTWhjXGM2lZbNm3/wlniX/AKDV3/30P8KP+Es8S/8AQau/++h/hWJRXn/WKv8AM/vPE+u4n/n5L72bf/CWeJf+g1d/99D/AAo/4SzxL/0Grv8A76H+FYlFH1ir/M/vD67if+fkvvZt/wDCWeJf+g1d/wDfQ/wo/wCEs8S/9Bq7/wC+h/hWJRR9Yq/zP7w+u4n/AJ+S+9m3/wAJZ4l/6DV3/wB9D/Cj/hLPEv8A0Grv/vof4ViUUfWKv8z+8PruJ/5+S+9m3/wlniX/AKDV3/30P8KP+Es8S/8AQau/++h/hWJRR9Yq/wAz+8PruJ/5+S+9m3/wlniX/oNXf5j/AAo/4SzxL/0Grv8A76H+FYh6V1C6hoEqqtzbRsFwR+7YZPlqOSD0yGrWnUqTvepb5s3oV69W6dZr1bKX/CWeJf8AoNXf5j/Cj/hLPEv/AEGrv/vof4VObnw2yeX9hVcqfnG8sDtb3/vbfwzTIb/SbPVrq4tocwNbbYkC9H3KSMtnjAPNU5VFvV/FmvNWTV8Rp6sj/wCEs8S/9Bq7/wC+h/hR/wAJZ4l/6DV3/wB9D/CrlnqGhwuLwReVcSD50VDhMq24DnGC22lmvPDUkwmW3/ekly7q5+fPcA9PTFV79v4v4lL23Lf6z/5Myl/wlniX/oNXf/fQ/wAKP+Es8S/9Bq7/AO+h/hWfrE0Vzq15cQ/6qWd3TjHyliRxVSud16qfxv7zjni8RGTSqN/Nm3/wlniX/oNXf/fQ/wAKP+Es8S/9Bq7/AO+h/hWJRS+sVf5n95P13E/8/Jfezb/4SzxL/wBBq7/76H+FH/CWeJf+g1d/99D/AArEoo+sVf5n94fXcT/z8l97Nv8A4SzxL/0Grv8A76H+FH/CWeJf+g1d/wDfQ/wrEoo+sVf5n94fXcT/AM/Jfezb/wCEs8S/9Bq7/wC+h/hR/wAJZ4l/6DV3/wB9D/CsSij6xV/mf3h9dxP/AD8l97Nv/hLPEv8A0Grv/vof4Uf8JZ4l/wCg1d/99D/CsSij6xV/mf3h9dxP/PyX3s734V3Euo+Np9QvyLm9Nl5X2iQfOEDZCg+mSa9M1H+CvLfg3/yM03/Xsf5ivUtR/gr6bLak6lBObv6n32QVZ1cEpVJNu73KdFFFege0FFFFABRRRQAUUUUAFFFFABRRRQAUUUUAFFFFABRRRQAUUUUAFFFFABRRRQAUUUUAFFFFABRRRQAUUUUAFFFFABRRRQBf0/8A1R+tTv0H1FQaf/qj9anfoPqKl7gOooopAFFFFABRRRQAUUUUAFFFFABRRWbdaV51xPN9qkBmXG1gGVTggED6E8GgDSorJ/sc+W8ZuMgsGH7scdB0+gxnryaSLRUR8mcsB0GwZByDnP4fzNAGvRVRrGMymToSxY8dcgZH6VDPpaSRiNZCowM/L1wMZ+vv2oA0aKzDpKmGGL7RIqwqygKBghuufw6Vcs7cW6Mu9nLNuJPc0AT0UUUAFFFFABRRRQAUUUUAFFFFACP0H1H86WkfoPqP50tAGXcf69/941HUlx/r3/3jUdWAVPZf8fK/j/KoKnsv+Plfx/lQwKvjLw9F4j02O0kuHtzHIJFdV3c4I5H41yX/AAqyP/oNv/4DD/4qt/4neNrDwJ4dGrX1vLctJKIYIIzgyOQTjJ6DAJzXlP8Aw0pB/wBCfL/4MB/8brCWWRxL53C58/mX9kqt/tXxW/vfodv/AMKrj/6Db/8AgMP/AIqj/hVcf/Qbf/wGH/xVcR/w0pb/APQny/8AgwH/AMbo/wCGlLf/AKE+X/wYD/43S/sOH/Pv8f8AgnBfh/8ArmO3/wCFVx/9Bt//AAGH/wAVR/wquP8A6Db/APgMP/iq6H4a+MrDxz4bGs2MMtvtlMM0MhBMbgAkZHUYIOfetG/8SaDYXstne6taW88UYllWSQLsUnALHoM+9YSyzDxdnD8X/mepSybLasFOELp+b/zON/4VXH/0G3/8Bh/8VR/wquP/AKDb/wDgMP8A4qvQxc25LD7RF8oy3zjjjPP4EGoNR1TTtO0+51C9vIYLS1BM8rN8sYHXPpS/s7Dfy/i/8zT+wcv/AOff4v8AzOD/AOFVx/8AQbf/AMBh/wDFUf8ACq4/+g2//gMP/iq7621KwuLeO4hu4WjkAKEtjOenB55qQ3VsEd/tEO1CAx3jCk9M+lH9nYb+X8X/AJh/YOX/APPv8X/mee/8Krj/AOg2/wD4DD/4qj/hVcf/AEG3/wDAYf8AxVd7b6jZzW/nrcRqm3cd7bSFyRkg9BkGrCSxSMypIjMmNwDAkZ9aP7Ow38v4v/MP7By//n3+L/zPOv8AhVcf/Qbf/wABh/8AFUf8Krj/AOg2/wD4DD/4qvSKKP7Ow38v4v8AzD+wcv8A+ff4v/M83/4VZH/0G3/8Bh/8VR/wqyP/AKDb/wDgMP8A4qvSKKP7Ow38v4v/ADD+wcv/AOff4v8AzPN/+FWR/wDQbf8A8Bh/8VR/wqyP/oNv/wCAw/8Aiq9Ioo/s7Dfy/i/8w/sHL/8An3+L/wAzzf8A4VZH/wBBt/8AwGH/AMVR/wAKrj/6Db/+Aw/+Kr0iij+zsN/L+L/zD+wcv/59/i/8zzf/AIVXH/0G3/8AAYf/ABVH/Cq4/wDoNv8A+Aw/+Kr0iij+zsN/L+L/AMw/sHL/APn3+L/zPN/+FVx/9Bt//AYf/FUf8Krj/wCg2/8A4DD/AOKr0iij+zsN/L+L/wAw/sHL/wDn3+L/AMzzf/hVcf8A0G3/APAYf/FUf8Krj/6Db/8AgMP/AIqvSKKP7Ow38v4v/MP7By//AJ9/i/8AM83/AOFVx/8AQbf/AMBh/wDFUf8ACq4/+g2//gMP/iq9IpGIUEngAZNH9nYb+X8X/mH9g5f/AM+/xf8Amecf8Krj/wCg2/8A4DD/AOKo/wCFVx/9Bt//AAGH/wAVXoEN7ayxRyLOgWT7m44J/A1Ik8LqzJKjBfvEMDij+zsN/L+L/wAw/sHL/wDn3+L/AMzl/BvgyHw7fy3gv3undNgBjCADPPc5roNR/gq0HRjtVlJxnAPb1qrqP8FdVGlClHlgrI9DD4alhoezpKyKdFFFbG4UUUUAFFFFABRRRQAUUUUAFFFFABRRRQAUUUUAFFFFABRRRQAUUUUAFFFFABRRRQAUUUUAFFFFABRRRQAUUUUAFFFFAF/T/wDVH61O/QfUVBp/+qP1qd+g+oqXuA6iiikAUUUUAFFFFABRRRQAUUUUAFFFFABSOyohdmCqBkknAApTXln7TN/qNj8PVjsWdIrm6WG6dTghME4+hIArrwGEeMxMKCduZ2uc2MxKwtCdZq/KrnS3vxM8B2dw1vceJ7ESKcHYWcfmoIqD/havw9/6Gi1/74k/+Jr5S0K2s7i31F7mLe1va+dH+8K5beq49/vE/hXS3fge3mv7s2Gp7LRJZo4/MjBKtHu+U/NnB28Nj8uM/c1eFctoS5a1Wa89LdOyfc+Op8S46quanTi/v/zR9Ef8LW+H3/Q0Wv8A3w//AMTR/wALW+H3/Q0Wn/fEn/xNfOreCrNdLvZ11bzWhmVVYRfOQGmVwIwx3corZzwoPHasmPw+kXie3026lka1lBZZwAu8CPdxycduCc88gdKUOGMpqc3LVnpft017DlxHmMLXpx19f8z6g/4Wt8Pv+hotP++JP/iaP+FrfD7/AKGi0/74k/8Aia+aLXwvaX3iK50yDVFtYookmEtxHwUIBY8HtkfXNTjwQou/s0msxKygeYwiyituCsgO7lwSeO4BOaT4ZyiNuatNaJ7d/wDt0FxFmL2pR7f1qfSH/C1vh9/0NFp/3xJ/8TR/wtb4ff8AQ0Wv/fEn/wATXzDc6Lp0Om6g4up5bi3t4riJggCusjL1GTjAPPWtF/BtrOEmt9R+zRiCF3SRAWYtGGYp8w3gEnPTHHWiXDGVRV5VZpfLyfbzBcR5g9FTj+Pn5+R9G/8AC1vh9/0NFr/3xJ/8TWXP8TPCAnle08YWEYkkLHdHITjbgD7nHPPevnjTfDtre6SZxeFZY7p4mKLvMi5QAqhI/vEk56Val8FxR+bt1pJvIA80QwbixO3Hl/N8/wB724BNEuGcpjJxlWmmvL/7UFxHmLV1Tj/XzPfZPiT4NdYCfGVmZI3ZmYpJ0OO2z6/nSj4neFf3hPjWw+8fLHkv04xn5OvX86+eLbwmsuoX9i+qxxS216bSMtF8sjBXO4nd8q/J79auWfgVbtnjj1uCORSw2zRbC2CVBHzHIZtoB77s9uSfDOUQfvVpfd3/AO3QjxFmUtqUf6+Z9PeD/FOha48sWmeILTUXyWEaNh1GTnggEjkdq6WvhuC5uPD/AIjFzpl4fPsbjMU6DbuKnrj0Pp6V9vWUpms4ZiNpkjViPTIzXgcQ5FHK5QlTlzRntffS3+Z7eR5xLMVONSNpR7bEr9B9R/OlpH6D6j+dLXzh7xl3H+vf/eNR1Jcf69/941HVgFT2X/Hyv4/yqCp7L/j5X8f5UMDyX9r3/kSNI/7CY/8ARUleD6Donh2406O71rxXFp0kzlUt4rV53UD+J8YCj06mveP2vf8AkSNH/wCwoP8A0VJXhvhnw7p40pfEvii6e00XzTHDDEMz3zr1SMdgO7ngfWvTwrtRWp8BncXLMpe6not9vV7E7/D7VF8cv4X+12uEg+1tfZPki227vOPfGO3rxTNY8I2K+GrnxB4d15NYtLKZYr1TbtDJDvOFfB6qTxmuo8Ma/ceLdY8b3iwJBPP4dlisraPnZDGFHlr3Pyj8axPh9mH4e+O7qXi2ayggBPRpWl+UD1PU1pzTW72scXsMO3aCupc1nrpZaf0+h7N+yN/yT3U/+ws//oqKus8Z+B4fEeqXVxJq0VnHPaiKSGO3BMpUhkMuXxIqkZAKgjJw3Ncn+yN/yT3U/wDsLP8A+ioq73xb4TTXhqDLcLZy3NkbVZooVL4OdwYkHKn5R9AR3ry8V/Fkfc5L/uNL0Odi+F1gDMX1uZpJb5ppZBu3vDIzGS2bLkBW37RtC4AXrjNXbH4eWNv4V1vw++qSTLq8jb523NIAWztO5yCRkjI2/StGPwtI1xJLM1tu8y0dXC5LtA6tvIwNpIUjHPrkdKjvvCNy+oQ3FjfraBbuafKKMx+YyMSoIILEKw56bsjpg4nomZrvw4sNSlvfsmsNZNe3kdw4RNzbI4FiWPO4NgFN456k5BosvhfBZT21xbarmWGQSOs1qHjnYSSvudNwycSkA54wD7Vs+FPCUejXFtLNLFdvarMIZmhUS5kkLEkgDoOOP7zV1Y6UIaPN7P4W/ZWDRa8zbWjfy5bXfHK6OzAyqX+YYcjA28hSckVu+E/Bq6Drl3qY1Az+ejIqCEIcNIZCXbJ3kFsKeMLxXV0UDYUUUUAFFFFABRRRQAUUUUAFFFFABRRRQAUUUUAFRXcIubeSBmZVddpK9cd6looAxn0KPz28uRktyhHl9eSQcAnkDirel2H2OI738x2VVJwAMDOBx9TV6igCKC3hg3eTGE3HJxUGo/wVcqnqP8FNAU6KKKoAooooAKKKKACiiigAooooAKKKKACiiigAooooAKKKKACiiigAooooAKKKKACiiigAooooAKKKKACiiigAooooAKKKKAL+n/6o/Wp36D6ioNP/ANUfrU79B9RUvcB1FFIzBQWYgAdSaQC0VhzpDIZSbrDFmZNrtxnpzj9MGoo41DLuvt4HBJZst05x68Y+nNFgOhorBRUSdG+2hkQoVGXG0Luznk7s59q1ft9p/wA9R+VFgLNFVvt9p/z2H5VPHIki7o2DD1FADqKKKACiiigAqjruk2Gt6VPpep26XFpOu2SNu/uD2PvV6iqjJxkpRdmhSipJxkrpnil5+z1o73DtZ+Ir+3iJ4R4VcgemcjP5VCP2ebMZx4svRnr/AKMvP/j1e40V7a4mzRK3tn9y/wAjyHw/l17+y/F/5nhw/Z5swQR4svQR/wBOy/8AxVDfs82bHLeLLwn1Nqv/AMVXuNFP/WfNf+f34R/yF/q/l3/Pr8X/AJnhx/Z4sj/zNd50x/x6r0/76o/4Z5s8Y/4Sy8xnP/HqvX1+9XuNFH+s+a/8/vwj/kH+r+Xf8+vxf+Z4d/wzxZc/8VXecjB/0Ven/fVL/wAM9WmVI8WXoK/d/wBGXj6fNXuFFH+s+a/8/vwj/kH+r+Xf8+vxf+Z4cP2eLNTlfFl4Ppar/wDFVLZ/AGC0mE1v4sulcdCbJGx+BNe2UUpcS5pJWdX8I/5DWQZendU/xf8AmeITfs+W000k0vi69eSRizs1qpLMepPzU3/hnmzzk+LLwnp/x6r/APFV7jRT/wBZ80/5+/hH/IX+r+Xf8+/xf+Z49p3wA8NQ206X2qajdyuuI5F2x+WfXHOfxr1PQbKfTtJtrG4vGvHgjEfnMgVnAGASB3xV6ivPxmZ4rG/7xNy9f07Hbhcvw2E/gw5RH6D6j+dLSP0H1H86WuE7DLuP9e/+8ajqS4/17/7xqOrAKnsv+Plfx/lUFS2jBZ1ZjgUMDyf9r3/kSNH/AOwoP/RUleG6X8QPEGn6LaaRGumTWlmGEC3NhHKU3MWbBYHqTX1x8RPCGkeN9A/snVHkjVZBLFLEwDxuARkZ4PBI/GvMf+Gc9A/6GTUP+/UdduHr0o0+WZ8lm2V46ri3Ww+zSW9jwm48X63J4gttdglt7G/thtiezt0hAHuqjBzkg56il8S+MNd8QWkdnfzwJaJIZRb21ukMbSH+NgoGW9zXuv8AwznoP/Qyah/36jpP+Gc9A/6GTUP+/SVv9Zoaf5HlPJM1aa6Pf3i9+yN/yT3U/wDsLP8A+iYq9Cl0XUP+FiDXo7qT7A2kPaPA1w5UTearIyx/dHyhgW6ngc0vw+8J6T4K8Pro2lvI8fmGWWWVgXkc4BY446AD8K6Lcv8AeH515laSnNyR9tl1CeHwsKU90jxvQvB/xd0w6bCPFitbo9s14PtKOMJBGjoitAcJvWQkAgtvByuCDNbeGPixFYMmseJBrETRw+fbrJGrSFZLdpFQiNMblFwvJxgp7169uX+8Pzo3L/eH51mdhwHw20nxvY6xPP4svBck2rI0qzq6zN58jR4CogBSM4PyjO5Rltua9ApNy/3h+dG5f7w/OgBaKTcv94fnRuX+8PzoAWik3L/eH50bl/vD86AFopNy/wB4fnRuX+8PzoAWik3L/eH50bl/vD86AFopNy/3h+dG5f7w/OgBaKTcv94fnRuX+8PzoAWik3L/AHh+dG5f7w/OgBaKTcv94fnRuX+8PzoAWik3L/eH50bl/vD86AFopNy/3h+dG5f7w/OgBap6j/BVvcv94fnVLUGVmUKQcdcU0BVoooqgCiiigAooooAKKKKACiiigAooooAKKKKACiiigAooooAKKKKACiiigAooooAKKKKACiiigAooooAKKKKACiiigAooooAv6f8A6o/Wp36D6ioNP/1R+tTv0H1FS9wHVm647BI4wflJJPvWlVe4tI55A0pYgDAXOBQgOH1+fUob2zFlcrHC6ymVDAHLbVyMNn5fSufTxpfW0VlDe6cr3biMSiPIB3quCCcdCecA9O1eoHSos8SuB+FH9lp/z2kp3A83tPFGoya5p9nc2KwpcBllcZ8pGxGy/NjOSHKgdC34VPqHim4trm5txYxo1tK0cskrERhsF0UEDqybSPQuOteg/wBlx/8APaSorfQ7W38zyCY/McyPtH3mPUmi4HIaP4ihv7/7FJELaYK+6N2+ZWDsFUj1Kjd9K6vRGf7Syj7pXmrP9lx4x50mKtWtvFbqVjHXqT1NDYE1FFFSAUUUUAFFFFABRRRQAUUUUAFFFFABRRRQAUUUUAFFFFABRRRQAj9B9R/OlpH6D6j+dLQBl3H+vf8A3jUdSXH+vf8A3jUdWAUUUUAFFFFABRRRQAUUUUAFFFFABRRRQAUUUUAFFFFABRRRQAUUUUAFFFFABRRRQAUUUUAFFFFABRRRQAUUUUAFFFFABRRRQAUUUUAFFFFABRRRQAUUUUAFFFFABRRRQAUUUUAFFFFABRRRQAUUUUAFFFFABRRRQAUUUUAFFFFABRRRQAUUUUAFFFFAF/T/APVH61O/QfUVBp/+qP1qd+g+oqXuA6iiikAUUUUAFFFFABRRRQAUUUUAFFFFABRRRQAUUUUAFFFFABRRRQAUUUUAFFFFABRRRQAUUUUAI/QfUfzpaR+g+o/nS0AZdx/r3/3jUdSXH+vf/eNR1YBRRRQAUUUUAFFFFABRRRQAUUUUAFFFFABRRRQAUUUUAFFFFABRRRQAUUUUAFFFFABRRRQAUUUUAFFFFABRRRQAUUUUAFFFFABRRRQAUUUUAFFFFABRRRQAUUUUAFFFFABRRRQAUUUUAFFFFABRRRQAUUUUAFFFFABRRRQAUUUUAFFFFABRRRQAUUUUAX9P/wBUfrU79B9RUGn/AOqP1qd+g+oqXuA6iiikAUUUUAFFFFABRRRQAUUUUAFFFFABRRRQAUUUUAFFFFABRRRQAUUUUAFFFFABRRRQAUUUUAI/QfUfzpaR+g+o/nS0AZdx/r3/AN41HUlx/r3/AN41HVgFFFFABRRRQAUUUUAFFFFABRRRQAUUUUAFFFFABRRRQAUUUUAFFFFABRRRQAUUUUAFFFFABRRRQAUUUUAFFFFABRRRQAUUUUAFFFFABRRRQAUUUUAFFFFABRRRQAUUUUAFFFFABRRRQAUUUUAFFFFABRRRQAUUUUAFFFFABRRRQAUUUUAFFFFABRRRQBf0/wD1R+tTv0H1FQaf/qj9anfoPqKl7gOooopAFFFFABRRRQAUUUUAFFFFABRRRQAUUUUAFFFFABRRRQAUUUUAFFFFABRRRQAUUUUAFFFFACP0H1H86WkfoPqP50tAGXcf69/941HUlx/r3/3jUdWAUUUUAFFFFABRRRQAUUUUAFFFFABRRRQAUUUUAFFFFABRRRQAUUUUAFFFFABRRRQAUUUUAFFFFABRRRQAUUUUAFFFFABRRRQAUUUUAFFFFABRRRQAUUUUAFFFFABRRRQAUUUUAFFFFABRRRQAUUUUAFFFFABRRRQAUUUUAFFFFABRRRQAUUUUAFFFFAF/T/8AVH61YYZGM496r6f/AKo/WrNS9wIvLk/57t+Qo8uT/nu35Cmqvn5kcnZn5VBxx61Vju9Nbd+82hXMZLMR8wJB/kaQFzy5P+e7fkKPLk/57t+QqolzpzpuEoUZYfMxH3SQev0NTZtP3eWx5n3PmPNAEvlyf892/IUeXJ/z3b8hVfztP84w+cnmA7du89aQTaeRkTIev8ZoAs+XJ/z3b8hR5cn/AD3b8hVcy2Kg5kAwAeWPQ9KWOSxk/wBXIr/Lv+VyePWgCfy5P+e7fkKPLk/57t+QqtbTWFxs8p8l13KpYg4pfNsOP3q9SPvnt1oAseXJ/wA92/IUeXJ/z3b8hVOS701I1cSBwzqg2sSckgD+Yq59ni/un/vo0AHlyf8APdvyFHlyf892/IUfZ4v7p/76NH2eL+6f++jQAeXJ/wA92/IUeXJ/z3b8hR9ni/un/vo0fZ4v7p/76NAB5cn/AD3b8hR5cn/PdvyFH2eL+6f++jR9ni/un/vo0AHlyf8APdvyFHlyf892/IUfZ4v7p/76NH2eL+6f++jQAeXJ/wA92/IUFJAObhvyFI8O0boSVcdOSQfY1Bqrb9Eu3HGbdz/46aaV3YTdlcyz4q0HJxrQcf3kiLKfoQuDSf8ACVaD/wBBhv8AwHb/AOJq/wCExjwvpf8A16Rf+gitOtZezUmrP7/+AYx9rKKd193/AATnf+Eq0H/oMN/4Dt/8TR/wlWg/9Bhv/Adv/iavDXtP+13lu0jJ9jwJ5GUhFJxhc+vI4pw17RyXH9p2hMa73xIOBxz+o/MVXIv5X/XyFzy/nX3f8Ez/APhKtB/6DDf+A7f/ABNH/CVaF/0GG/8AAdv/AImtfSNQt9U0+O+tSTDJnaSOuCR/SrZqHyJ2cX9//AKXtGrqS+7/AIJR0i/s9ThM9lfLdRq21sDBVh2IxkH61erB0D/kaPEn/XeD/wBELW9SqwUZWXl+KuVSk5Ru/P8AB2Mu4/17/wC8ajqS4/17/wC8ajpGgUUUUAFFFFABRRRQAUUUUAFFFFABRRRQAUUUUAFFFFABRRRQAUUUUAFFFFABRRRQAUUUUAFFFFABRRRQAUUUUAFFFFABRRRQAUUUUAFFFFABRRRQAUUUUAFFFFABRRRQAUUUUAFFFFABRRRQAUUUUAFFFFABRRRQAUUUUAFFFFABRRRQAUUUUAFFFFAF/T/9UfrVmq2n/wCqP1qzUvcCBS0JKlWMeSVKjOPbFUmsLNkdG+0lWMhxsPG/O7HHuaw9S+IWiWN/NZtHdSNE5RmRBjI645qv/wALM0P/AJ973/vgf41yvGUE7OaPPlmuDi3F1FdHQyaXp8hYss5yGBzGTwxJOPl45Y1PdW1rcXEM0guN0RUqAhxwcjt/KuX/AOFmaH/z73v/AHwP8aP+FmaH/wA+97/3wP8AGl9dw/8AOhf2vgv+fqOmksbKQkstwdzMxGxucsGPb1FRppliqgKs4ABHEOMggDn5eeg61zv/AAszQ/8An3vf++B/jR/wszQ/+fe9/wC+B/jR9dw/86D+18F/z9RuvpdsriWFrnzlA2vIrHGBj0z/APrqbTdPtLIBlWVpNm1mMJ54GT0zzgd65z/hZmh/8+97/wB8D/Gj/hZmh/8APve/98D/ABo+u4f+dB/a+C/5+o6a2s7WCVJF+0nadwDIcZ27c9PTiom0uwaQyMtwzHPWLjnGcDbx0zx3rnv+FmaH/wA+97/3wP8AGj/hZmh/8+97/wB8D/Gj67h/50H9r4L/AJ+o6JtNsjJ5g+1KcpnCHkKVIHT/AGRWl5yf3Zf+/bf4Vxf/AAszQ/8An3vf++B/jR/wszQ/+fe9/wC+B/jR9dw/86D+18F/z9R2nnp/dl/79t/hR56f3Zf+/bf4Vxf/AAszQ/8An3vf++B/jR/wszQ/+fe9/wC+B/jR9dw/86D+18F/z9R2nnp/dl/79t/hR56f3Zf+/bf4Vxf/AAszQ/8An3vf++B/jR/wszQ/+fe9/wC+B/jR9dw/86D+18F/z9R2nnp/dl/79t/hR56f3Zf+/bf4Vxf/AAszQ/8An3vf++B/jR/wszQ/+fe9/wC+B/jR9dw/86D+18F/z9R2nnp/dl/79t/hR56f3Zf+/bf4Vxf/AAszQ/8An3vf++B/jR/wszQ/+fe9/wC+B/jR9dw/86D+18F/z9R2Tys4KxI+492UqB781DqqbdGuo1BP+juB7/Ka5P8A4WZof/Pve/8AfA/xo/4WXof/AD73v/fA/wAaax2HTvzoTzbBNW9qjoPCd1bf8Ixpf+kRf8ekX8Y/uitP7Vbf8/EX/fYrzZ/E/gN3Z28PZZjkn7MvWk/4STwF/wBC7/5Lr/jWssdg5Nvn/r7zGObYaMUvaR+//gHVax4c0TVryW6vbx5HdQqjzI8R4dXGBjnlB97I6+ppsnhfw+yrtuWjZJDKjJKilWwoyBjH8A4xiuX/AOEk8Bf9C7/5Lr/jR/wkngL/AKF3/wAl1/xrVZrQSSVXb+u5m8xwTbblH7/+Ad9o8FhpenxWNvdBo484MkgLHJJOfxNWzdW3/PxD/wB9ivNv+Ek8Bf8AQu/+S6/40f8ACSeAf+hd/wDJdf8AGsnjsJJ3dT+vvNVm2GSsqkfv/wCAdf4cdZPE3iN42V18+AZU5GfIWugrC8Faho2oaW76Lai2hSQq8YjCYbr261u1tKrGq1KG1l+CsehhpRlTUou6d3p5u5l3H+vf/eNR1Jcf69/941HTNwooooAKKKKACiiigAooooAKKKKACiiigAooooAKKKKACiiigAooooAKKKKACiiigAooooAKKKKACiiigAooooAKKKKACiiigAooooAKKKKACiiigAooooAKKKKACiiigAooooAKKKKACiiigAooooAKKKKACiiigAooooAKKKKACiiigAooooAKKKKAL+n/AOqP1qzVbT/9UfrVmpYHz14k/wCRg1D/AK+X/nWfW34m03UF8Q3+bG55nZgRGSCCeDms7+z7/wD58bn/AL9N/hXxlWEueWnU/KMTRqe2n7r3f5lWirX9n3//AD43P/fpv8KP7Pv/APnxuf8Av03+FZ8kuxj7Gp/K/uKtFWv7Pv8A/nxuf+/Tf4Uf2ff/APPjc/8Afpv8KOSXYPY1P5X9xVoq1/Z9/wD8+Nz/AN+m/wAKP7Pv/wDnxuf+/Tf4Uckuwexqfyv7irRVr+z7/wD58bn/AL9N/hR/Z9//AM+Nz/36b/Cjkl2D2NT+V/cVaKtf2ff/APPjc/8Afpv8KP7Pv/8Anxuf+/Tf4Uckuwexqfyv7irW1baE1zbRG3ud9zJAJxEY8LtLlMbs9cj0rP8A7Pv/APnxuf8Av03+FWR/bwgjgC6gIoyCiBXwpByMfjWlOKV+aLNqNNRb9pBslHh6/aFZY2t3VwTHtk/1mM5x+R/Kqeq6fcabcCC58veRn5GDY5xirEh1+Rt0g1FjzyVfuMfy4qK5t9WupfMuLe9lfGNzxsT/ACqpxjb3YsupTpuPuQlcoUVa/s+//wCfG5/79N/hR/Z9/wD8+Nz/AN+m/wAKx5Jdjm9jU/lf3FWirX9n3/8Az43P/fpv8KP7Pv8A/nxuf+/Tf4Uckuwexqfyv7irRVr+z7//AJ8bn/v03+FH9n3/APz43P8A36b/AAo5Jdg9jU/lf3FWirX9n3//AD43P/fpv8KP7Pv/APnxuf8Av03+FHJLsHsan8r+4q0Va/s+/wD+fG5/79N/hR/Z9/8A8+Nz/wB+m/wo5Jdg9jU/lf3FWirX9n3/APz43P8A36b/AAo/s+//AOfG5/79N/hRyS7B7Gp/Kz034J/8gS//AOvr/wBkWu+rh/g7a3Nrod2biCSHzLncm9SMjaBnmu4r6vAprDxufpWTRccDTTXQy7j/AF7/AO8ajqS4/wBe/wDvGo67j0wooooAKKKKACiiigAooooAKKKKACiiigAooooAKKKKACiiigAooooAKKKKACiiigAooooAKKKKACiiigAooooAKKKKACiiigAooooAKKKKACiiigAooooAKKKKACiiigAooooAKKKKACiiigAooooAKKKKACiiigAooooAKKKKACiiigAooooAKKKKAJoJ2hBAAIPrUv21v+eY/OqlFFgLX2xv+eY/Ol+2t/cH51UopWQFv7a39wfnR9tb+4PzqpRRZAW/trf3B+dH21v7g/OqlFFkBb+2t/cH50fbW/uD86qUUWQFv7a39wfnR9tb+4PzqpRRZAW/trf3B+dV77VjawiRodwJxgGmVna//wAea/74/kaGgLA8SZHFm5/GrVjrDXW//Rym3HU9ax7W/mjt441s2cKuAw71es7iS4hdjD5bA4APekkBqfbW/wCeY/Oj7a3/ADzH51zcwuAHe41EROOiK39BUlleTtps0hO94/ukinoB0H21v7g/Omvf7ELsqhQMkk1zEMkk0e/+0isv9xiQP8Ku3a3L6UTJIquoyxXkMKANe21RbiMyRplc4yafJfskbP5YOAT1rB0GOTy/M8393kjZjv61o3P/AB7yf7h/lQkBEviTd92zc/Q1La+II55hE0JjY9MnrWJpd1JbxuEt2lyc5HanCYXWqRvOogxjAx1pAdR9tb/nmPzo+2t/zzH51z+sXFxFeRrDIRkdOxOalghv4Ypi0wkkYDbubgetOwG39tb+4Pzo+2t/zzH51y85mhi8xtSJm7xq2atTXUzaMlwHKyZAJH1o0A3vtrf88x+dH21v+eY/OubK3slh9qN0y4XIUcZFT299INJad/mdSVGe57UaAbovW/uD86hvNUNvbtKYgcY4zWHDDf3Fv9pF24Y8qgOAakvTcf2O32lQJARnB680AX7af7TCJ9pG/JwfrUlYkEN22necty0aoCVReMjNX9HuJLi0zIdzKcZ9aaAuUUUUAFFFFABRRRQAUUUUAFFFFABRRRQAUUUUAFFFFABRRRQAUUUUAFFFFABRRRQAUUUUAFFFFABRRRQAUUUUAFFFFABRRRQAUUUUAFFFFABRRRQAUUUUAFFFFABRRRQAUUUUAFFFFABRRRQAUUUUAFFFFABRRRQAUUUUAFFFFABRRRQAUUUUAFFFFABRRRQAUUUUAFFFFABRRRQAUUUUAFFFFABWfrys1moVSfnHQexrQooAyLbUmht44vssh2rjNWI7uS7gnWOF43CfLnvV+iiwHPWZhVHje1aW4JO3irOkedHaXAjjzICCFYcGtiilYDn5ZLV4mElq8dx/scDP0q5ZwzjR5UdTlgSqnritSinYDK0K4UJ9lKtvyWzjitK45t5B/sn+VPooAwdMuns43U28jbjngYp1y0+pXMe23ZAvGT/jW5RSsBkaqrHUrbCkgbcnHvVvWFkaxYRAk5G4D0q5RTsBzymF7Ixw2rGbHzPjOKsOGOgKu1twfkY962aKVgKEQb+xNuDnyzxiq1nbvNo8kQUh9+QDxmtiinYDGttQNvafZ2hfzl4Xipro3Mujs06gOSMADnGa06KLAULQN/YpGDnY3GPrTdAVltX3KR83cVo0UWA+Hv8AhOvG+P8AkcfEX/gzm/8AiqP+E68b/wDQ5eIv/BnN/wDFUUVIHp/7OfibxJq3i7UINU8QatfxJYF1S5vJJFVvMQZAYnnk17x583/PaT/vo0UUAHnzf89pP++jR583/PaT/vo0UUAHnzf89pP++jR583/PaT/vo0UUAHnzf89pP++jR583/PaT/vo0UUAHnzf89pP++jR583/PaT/vo0UUAHnzf89pP++jR583/PaT/vo0UUAHnzf89pP++jR583/PaT/vo0UUAHnzf89pP++jR583/PaT/vo0UUAHnzf89pP++jR583/PaT/vo0UUAHnzZ/10n/fRr5h+K/jDxbY/EbW7Sy8U65bW8VwFjih1CVEQbF4ADYFFFAHLDx143/6HLxF/4M5v/iqP+E68b4/5HLxF/wCDOb/4qiigBR468b/9Dj4i/wDBnN/8VSf8J143yf8AisvEX/gzm/8AiqKKAA+OvG//AEOXiL/wZzf/ABVH/CdeN8f8jl4i/wDBnN/8VRRQAf8ACdeN8f8AI4+Iv/BnN/8AFUDx143z/wAjl4i/8Gc3/wAVRRQAp8deN/8AocfEX/gzm/8AiqT/AITrxv8A9Dl4i/8ABnN/8VRRQAf8J143/wChy8Rf+DOb/wCKoPjrxv8A9Dl4i/8ABnN/8VRRQAf8J143x/yOXiL/AMGc3/xVL/wnXjf/AKHHxF/4M5v/AIqiigBP+E68b4/5HLxF/wCDOb/4qj/hOvG+P+Ry8Rf+DOb/AOKoooAUeOvG/wD0OPiL/wAGc3/xVJ/wnXjfB/4rLxF/4M5v/iqKKAA+OvG+f+Ry8Rf+DOb/AOKoPjrxv/0OXiL/AMGc3/xVFFAAfHXjf/ocvEX/AIM5v/iqB468b5/5HLxF/wCDOb/4qiigBf8AhOvG/wD0OPiL/wAGc3/xVdLo3jDxdJpsLyeKdcdiDktqEpJ5P+1RRQBd/wCEt8V4/wCRm1r/AMD5f/iqq6n4w8Wpp9wyeKNcVhGSCL+UEf8Aj1FFAHLf8J1434/4rHxF/wCDOb/4qlPjrxvj/kcvEX/gzm/+KoooAQ+OvG+P+Ry8Rf8Agzm/+KoPjrxv/wBDj4i/8Gc3/wAVRRQAv/CdeN/+hx8Rf+DOb/4qgeOvG/H/ABWPiL/wZzf/ABVFFACf8J143/6HLxF/4M5v/iqD468b5/5HLxF/4M5v/iqKKAA+OvG//Q5eIv8AwZzf/FUDx143/wChx8Rf+DOb/wCKoooAP+E68b/9Dl4i/wDBnN/8VR/wnfjf/ocvEX/gzm/+KoooAB468b/9Dl4i/wDBnN/8VR/wnXjfP/I5eIv/AAZzf/FUUUAL/wAJ143z/wAjj4i/8Gc3/wAVQfHXjfj/AIrLxF/4M5v/AIqiigBP+E68b8f8Vl4i/wDBnN/8VS/8J143z/yOPiL/AMGc3/xVFFAAfHXjfH/I4+Iv/BnN/wDFUDx143yP+Kx8RdP+gnN/8VRRTAT/AITrxv8A9Dl4i/8ABnN/8VS/8J143z/yOPiL/wAGc3/xVFFIBP8AhOvG/wD0OXiL/wAGc3/xVKPHXjfH/I4+Iv8AwZzf/FUUUAJ/wnXjf/ocvEX/AIM5v/iqP+E78b/9Dl4i/wDBnN/8VRRQAo8deN/+hy8Rf+DOb/4qkHjrxv8A9Dl4i/8ABnN/8VRRQADx143z/wAjl4i/8Gc3/wAVSnx143z/AMjl4i/8Gc3/AMVRRQAf8J143z/yOXiL/wAGc3/xVH/CdeN8/wDI4+Iv/BnN/wDFUUUAB8deN/8AocvEX/gzm/8AiqP+E68b8/8AFY+Iv/BnN/8AFUUUAIPHXjf/AKHLxF/4M5v/AIqlHjrxv/0OPiL/AMGc3/xVFFACf8J343/6HLxF/wCDOb/4ql/4Trxv/wBDj4h/8Gc3/wAVRRQAn/CdeN/+hy8Rf+DOb/4qj/hO/G//AEOXiL/wZzf/ABVFFAC/8J143x/yOXiL/wAGc3/xVIPHXjf/AKHLxF/4M5v/AIqiigBR468b/wDQ5eIv/BnN/wDFUn/CdeN8/wDI5eIv/BnN/wDFUUUAL/wnXjfP/I4+Iv8AwZzf/FUg8deN/wDocfEX/gzm/wDiqKKAA+OvG+R/xWXiL/wZzf8AxVH/AAnXjfH/ACOXiLr/ANBOb/4qiigAHjrxv/0OXiL/AMGc3/xVH/CdeN8f8jj4i/8ABnN/8VRRQAf8J143/wChy8Rf+DOb/wCKpf8AhOvG/wD0OPiH/wAGc3/xVFFACf8ACdeN/wDocvEX/gzm/wDiqP8AhO/G/wD0OXiL/wAGc3/xVFFACnx143x/yOXiL/wZzf8AxVPTxz42+yzN/wAJh4hyCmD/AGnNx1/2qKKAP//Z"/>
          <p:cNvSpPr>
            <a:spLocks noChangeAspect="1" noChangeArrowheads="1"/>
          </p:cNvSpPr>
          <p:nvPr/>
        </p:nvSpPr>
        <p:spPr bwMode="auto">
          <a:xfrm>
            <a:off x="365125" y="7937"/>
            <a:ext cx="295778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470" y="461988"/>
            <a:ext cx="7586805" cy="43349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470" y="457199"/>
            <a:ext cx="7586805" cy="433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0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 indicators of items that are over due or ready for pickup</a:t>
            </a:r>
          </a:p>
          <a:p>
            <a:r>
              <a:rPr lang="en-US" dirty="0"/>
              <a:t>Option to display physical and digital holds separate </a:t>
            </a:r>
          </a:p>
          <a:p>
            <a:r>
              <a:rPr lang="en-US" dirty="0"/>
              <a:t>Option to edit display of hold statues in the app</a:t>
            </a:r>
          </a:p>
          <a:p>
            <a:r>
              <a:rPr lang="en-US" dirty="0"/>
              <a:t>Additions to Click &amp; Collect</a:t>
            </a:r>
          </a:p>
          <a:p>
            <a:r>
              <a:rPr lang="en-US" dirty="0"/>
              <a:t>My Lists functionality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56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25039</TotalTime>
  <Words>133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Open Sans Light</vt:lpstr>
      <vt:lpstr>Arial</vt:lpstr>
      <vt:lpstr>Cormorant Garamond</vt:lpstr>
      <vt:lpstr>Calibri</vt:lpstr>
      <vt:lpstr>Office Theme</vt:lpstr>
      <vt:lpstr>Everything BLUEcloud Mobile</vt:lpstr>
      <vt:lpstr>Today’s Agenda</vt:lpstr>
      <vt:lpstr>Patron Self-Service</vt:lpstr>
      <vt:lpstr>Click &amp; Collect</vt:lpstr>
      <vt:lpstr>Browser Access</vt:lpstr>
      <vt:lpstr>Browser Access</vt:lpstr>
      <vt:lpstr>Click &amp; Collect</vt:lpstr>
      <vt:lpstr>Click &amp; Collect</vt:lpstr>
      <vt:lpstr>What’s next?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Gonzales</dc:creator>
  <cp:lastModifiedBy>Postlethwait, Michael</cp:lastModifiedBy>
  <cp:revision>224</cp:revision>
  <dcterms:created xsi:type="dcterms:W3CDTF">2018-09-11T15:18:34Z</dcterms:created>
  <dcterms:modified xsi:type="dcterms:W3CDTF">2021-05-14T12:20:20Z</dcterms:modified>
</cp:coreProperties>
</file>